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9"/>
  </p:notesMasterIdLst>
  <p:handoutMasterIdLst>
    <p:handoutMasterId r:id="rId40"/>
  </p:handoutMasterIdLst>
  <p:sldIdLst>
    <p:sldId id="302" r:id="rId5"/>
    <p:sldId id="273" r:id="rId6"/>
    <p:sldId id="295" r:id="rId7"/>
    <p:sldId id="377" r:id="rId8"/>
    <p:sldId id="359" r:id="rId9"/>
    <p:sldId id="405" r:id="rId10"/>
    <p:sldId id="382" r:id="rId11"/>
    <p:sldId id="406" r:id="rId12"/>
    <p:sldId id="392" r:id="rId13"/>
    <p:sldId id="407" r:id="rId14"/>
    <p:sldId id="391" r:id="rId15"/>
    <p:sldId id="408" r:id="rId16"/>
    <p:sldId id="371" r:id="rId17"/>
    <p:sldId id="396" r:id="rId18"/>
    <p:sldId id="410" r:id="rId19"/>
    <p:sldId id="394" r:id="rId20"/>
    <p:sldId id="398" r:id="rId21"/>
    <p:sldId id="399" r:id="rId22"/>
    <p:sldId id="409" r:id="rId23"/>
    <p:sldId id="393" r:id="rId24"/>
    <p:sldId id="397" r:id="rId25"/>
    <p:sldId id="411" r:id="rId26"/>
    <p:sldId id="395" r:id="rId27"/>
    <p:sldId id="401" r:id="rId28"/>
    <p:sldId id="412" r:id="rId29"/>
    <p:sldId id="400" r:id="rId30"/>
    <p:sldId id="413" r:id="rId31"/>
    <p:sldId id="402" r:id="rId32"/>
    <p:sldId id="403" r:id="rId33"/>
    <p:sldId id="414" r:id="rId34"/>
    <p:sldId id="404" r:id="rId35"/>
    <p:sldId id="422" r:id="rId36"/>
    <p:sldId id="423" r:id="rId37"/>
    <p:sldId id="297" r:id="rId38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377"/>
            <p14:sldId id="359"/>
            <p14:sldId id="405"/>
            <p14:sldId id="382"/>
            <p14:sldId id="406"/>
            <p14:sldId id="392"/>
            <p14:sldId id="407"/>
            <p14:sldId id="391"/>
            <p14:sldId id="408"/>
            <p14:sldId id="371"/>
            <p14:sldId id="396"/>
            <p14:sldId id="410"/>
            <p14:sldId id="394"/>
            <p14:sldId id="398"/>
            <p14:sldId id="399"/>
            <p14:sldId id="409"/>
            <p14:sldId id="393"/>
            <p14:sldId id="397"/>
            <p14:sldId id="411"/>
            <p14:sldId id="395"/>
            <p14:sldId id="401"/>
            <p14:sldId id="412"/>
            <p14:sldId id="400"/>
            <p14:sldId id="413"/>
            <p14:sldId id="402"/>
            <p14:sldId id="403"/>
            <p14:sldId id="414"/>
            <p14:sldId id="404"/>
            <p14:sldId id="422"/>
            <p14:sldId id="423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5F3DF5-E0C7-466A-8F45-F2B3438D8003}" v="13" dt="2023-06-04T17:32:57.570"/>
    <p1510:client id="{83D2FD14-0628-4483-986D-5C7A8F9DE14C}" v="8" dt="2023-06-04T18:03:02.250"/>
    <p1510:client id="{99057F9F-0B6D-4B8D-9899-D41A58D5D10B}" v="1" dt="2023-06-04T18:10:31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4249" autoAdjust="0"/>
  </p:normalViewPr>
  <p:slideViewPr>
    <p:cSldViewPr snapToGrid="0">
      <p:cViewPr varScale="1">
        <p:scale>
          <a:sx n="69" d="100"/>
          <a:sy n="69" d="100"/>
        </p:scale>
        <p:origin x="800" y="90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nu Helen Joseph" userId="b2a8d9cb-58d2-4d7e-9d80-554b236caf40" providerId="ADAL" clId="{99057F9F-0B6D-4B8D-9899-D41A58D5D10B}"/>
    <pc:docChg chg="custSel delSld modSld modSection">
      <pc:chgData name="Minnu Helen Joseph" userId="b2a8d9cb-58d2-4d7e-9d80-554b236caf40" providerId="ADAL" clId="{99057F9F-0B6D-4B8D-9899-D41A58D5D10B}" dt="2023-06-04T18:13:00.945" v="142" actId="20577"/>
      <pc:docMkLst>
        <pc:docMk/>
      </pc:docMkLst>
      <pc:sldChg chg="modSp mod">
        <pc:chgData name="Minnu Helen Joseph" userId="b2a8d9cb-58d2-4d7e-9d80-554b236caf40" providerId="ADAL" clId="{99057F9F-0B6D-4B8D-9899-D41A58D5D10B}" dt="2023-06-04T18:08:17.881" v="22" actId="207"/>
        <pc:sldMkLst>
          <pc:docMk/>
          <pc:sldMk cId="3036573791" sldId="273"/>
        </pc:sldMkLst>
        <pc:spChg chg="mod">
          <ac:chgData name="Minnu Helen Joseph" userId="b2a8d9cb-58d2-4d7e-9d80-554b236caf40" providerId="ADAL" clId="{99057F9F-0B6D-4B8D-9899-D41A58D5D10B}" dt="2023-06-04T18:08:17.881" v="22" actId="20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99057F9F-0B6D-4B8D-9899-D41A58D5D10B}" dt="2023-06-04T18:07:42.353" v="20" actId="255"/>
        <pc:sldMkLst>
          <pc:docMk/>
          <pc:sldMk cId="1537800860" sldId="295"/>
        </pc:sldMkLst>
        <pc:spChg chg="mod">
          <ac:chgData name="Minnu Helen Joseph" userId="b2a8d9cb-58d2-4d7e-9d80-554b236caf40" providerId="ADAL" clId="{99057F9F-0B6D-4B8D-9899-D41A58D5D10B}" dt="2023-06-04T18:07:42.353" v="20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99057F9F-0B6D-4B8D-9899-D41A58D5D10B}" dt="2023-06-04T18:13:00.945" v="142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99057F9F-0B6D-4B8D-9899-D41A58D5D10B}" dt="2023-06-04T18:13:00.945" v="142" actId="20577"/>
          <ac:spMkLst>
            <pc:docMk/>
            <pc:sldMk cId="4129119422" sldId="297"/>
            <ac:spMk id="7" creationId="{3E83107C-4968-FD89-F683-EF52D2CE74AC}"/>
          </ac:spMkLst>
        </pc:spChg>
      </pc:sldChg>
      <pc:sldChg chg="modSp mod">
        <pc:chgData name="Minnu Helen Joseph" userId="b2a8d9cb-58d2-4d7e-9d80-554b236caf40" providerId="ADAL" clId="{99057F9F-0B6D-4B8D-9899-D41A58D5D10B}" dt="2023-06-04T18:06:52.388" v="17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99057F9F-0B6D-4B8D-9899-D41A58D5D10B}" dt="2023-06-04T18:06:52.388" v="17" actId="20577"/>
          <ac:spMkLst>
            <pc:docMk/>
            <pc:sldMk cId="300761540" sldId="302"/>
            <ac:spMk id="11" creationId="{7E8285C3-AD06-C6EE-DA1E-01E4AE099285}"/>
          </ac:spMkLst>
        </pc:spChg>
      </pc:sldChg>
      <pc:sldChg chg="del">
        <pc:chgData name="Minnu Helen Joseph" userId="b2a8d9cb-58d2-4d7e-9d80-554b236caf40" providerId="ADAL" clId="{99057F9F-0B6D-4B8D-9899-D41A58D5D10B}" dt="2023-06-04T18:08:26.690" v="33" actId="47"/>
        <pc:sldMkLst>
          <pc:docMk/>
          <pc:sldMk cId="1469740151" sldId="350"/>
        </pc:sldMkLst>
      </pc:sldChg>
      <pc:sldChg chg="del">
        <pc:chgData name="Minnu Helen Joseph" userId="b2a8d9cb-58d2-4d7e-9d80-554b236caf40" providerId="ADAL" clId="{99057F9F-0B6D-4B8D-9899-D41A58D5D10B}" dt="2023-06-04T18:08:35.324" v="58" actId="47"/>
        <pc:sldMkLst>
          <pc:docMk/>
          <pc:sldMk cId="3119005420" sldId="351"/>
        </pc:sldMkLst>
      </pc:sldChg>
      <pc:sldChg chg="del">
        <pc:chgData name="Minnu Helen Joseph" userId="b2a8d9cb-58d2-4d7e-9d80-554b236caf40" providerId="ADAL" clId="{99057F9F-0B6D-4B8D-9899-D41A58D5D10B}" dt="2023-06-04T18:08:27.980" v="40" actId="47"/>
        <pc:sldMkLst>
          <pc:docMk/>
          <pc:sldMk cId="2322029185" sldId="371"/>
        </pc:sldMkLst>
      </pc:sldChg>
      <pc:sldChg chg="del">
        <pc:chgData name="Minnu Helen Joseph" userId="b2a8d9cb-58d2-4d7e-9d80-554b236caf40" providerId="ADAL" clId="{99057F9F-0B6D-4B8D-9899-D41A58D5D10B}" dt="2023-06-04T18:08:33.653" v="55" actId="47"/>
        <pc:sldMkLst>
          <pc:docMk/>
          <pc:sldMk cId="3103847093" sldId="373"/>
        </pc:sldMkLst>
      </pc:sldChg>
      <pc:sldChg chg="del">
        <pc:chgData name="Minnu Helen Joseph" userId="b2a8d9cb-58d2-4d7e-9d80-554b236caf40" providerId="ADAL" clId="{99057F9F-0B6D-4B8D-9899-D41A58D5D10B}" dt="2023-06-04T18:08:36.210" v="59" actId="47"/>
        <pc:sldMkLst>
          <pc:docMk/>
          <pc:sldMk cId="1460702979" sldId="374"/>
        </pc:sldMkLst>
      </pc:sldChg>
      <pc:sldChg chg="del">
        <pc:chgData name="Minnu Helen Joseph" userId="b2a8d9cb-58d2-4d7e-9d80-554b236caf40" providerId="ADAL" clId="{99057F9F-0B6D-4B8D-9899-D41A58D5D10B}" dt="2023-06-04T18:08:24.702" v="23" actId="47"/>
        <pc:sldMkLst>
          <pc:docMk/>
          <pc:sldMk cId="2862035690" sldId="384"/>
        </pc:sldMkLst>
      </pc:sldChg>
      <pc:sldChg chg="del">
        <pc:chgData name="Minnu Helen Joseph" userId="b2a8d9cb-58d2-4d7e-9d80-554b236caf40" providerId="ADAL" clId="{99057F9F-0B6D-4B8D-9899-D41A58D5D10B}" dt="2023-06-04T18:08:24.946" v="24" actId="47"/>
        <pc:sldMkLst>
          <pc:docMk/>
          <pc:sldMk cId="3815957013" sldId="385"/>
        </pc:sldMkLst>
      </pc:sldChg>
      <pc:sldChg chg="del">
        <pc:chgData name="Minnu Helen Joseph" userId="b2a8d9cb-58d2-4d7e-9d80-554b236caf40" providerId="ADAL" clId="{99057F9F-0B6D-4B8D-9899-D41A58D5D10B}" dt="2023-06-04T18:08:25.201" v="25" actId="47"/>
        <pc:sldMkLst>
          <pc:docMk/>
          <pc:sldMk cId="2794419274" sldId="386"/>
        </pc:sldMkLst>
      </pc:sldChg>
      <pc:sldChg chg="del">
        <pc:chgData name="Minnu Helen Joseph" userId="b2a8d9cb-58d2-4d7e-9d80-554b236caf40" providerId="ADAL" clId="{99057F9F-0B6D-4B8D-9899-D41A58D5D10B}" dt="2023-06-04T18:08:25.416" v="26" actId="47"/>
        <pc:sldMkLst>
          <pc:docMk/>
          <pc:sldMk cId="652105101" sldId="389"/>
        </pc:sldMkLst>
      </pc:sldChg>
      <pc:sldChg chg="del">
        <pc:chgData name="Minnu Helen Joseph" userId="b2a8d9cb-58d2-4d7e-9d80-554b236caf40" providerId="ADAL" clId="{99057F9F-0B6D-4B8D-9899-D41A58D5D10B}" dt="2023-06-04T18:08:25.569" v="27" actId="47"/>
        <pc:sldMkLst>
          <pc:docMk/>
          <pc:sldMk cId="1942917411" sldId="390"/>
        </pc:sldMkLst>
      </pc:sldChg>
      <pc:sldChg chg="del">
        <pc:chgData name="Minnu Helen Joseph" userId="b2a8d9cb-58d2-4d7e-9d80-554b236caf40" providerId="ADAL" clId="{99057F9F-0B6D-4B8D-9899-D41A58D5D10B}" dt="2023-06-04T18:08:34.585" v="57" actId="47"/>
        <pc:sldMkLst>
          <pc:docMk/>
          <pc:sldMk cId="630729813" sldId="391"/>
        </pc:sldMkLst>
      </pc:sldChg>
      <pc:sldChg chg="del">
        <pc:chgData name="Minnu Helen Joseph" userId="b2a8d9cb-58d2-4d7e-9d80-554b236caf40" providerId="ADAL" clId="{99057F9F-0B6D-4B8D-9899-D41A58D5D10B}" dt="2023-06-04T18:08:27.038" v="35" actId="47"/>
        <pc:sldMkLst>
          <pc:docMk/>
          <pc:sldMk cId="566083097" sldId="392"/>
        </pc:sldMkLst>
      </pc:sldChg>
      <pc:sldChg chg="del">
        <pc:chgData name="Minnu Helen Joseph" userId="b2a8d9cb-58d2-4d7e-9d80-554b236caf40" providerId="ADAL" clId="{99057F9F-0B6D-4B8D-9899-D41A58D5D10B}" dt="2023-06-04T18:08:28.180" v="41" actId="47"/>
        <pc:sldMkLst>
          <pc:docMk/>
          <pc:sldMk cId="2509930694" sldId="393"/>
        </pc:sldMkLst>
      </pc:sldChg>
      <pc:sldChg chg="del">
        <pc:chgData name="Minnu Helen Joseph" userId="b2a8d9cb-58d2-4d7e-9d80-554b236caf40" providerId="ADAL" clId="{99057F9F-0B6D-4B8D-9899-D41A58D5D10B}" dt="2023-06-04T18:08:34.136" v="56" actId="47"/>
        <pc:sldMkLst>
          <pc:docMk/>
          <pc:sldMk cId="481350639" sldId="394"/>
        </pc:sldMkLst>
      </pc:sldChg>
      <pc:sldChg chg="del">
        <pc:chgData name="Minnu Helen Joseph" userId="b2a8d9cb-58d2-4d7e-9d80-554b236caf40" providerId="ADAL" clId="{99057F9F-0B6D-4B8D-9899-D41A58D5D10B}" dt="2023-06-04T18:08:25.781" v="28" actId="47"/>
        <pc:sldMkLst>
          <pc:docMk/>
          <pc:sldMk cId="3027252100" sldId="397"/>
        </pc:sldMkLst>
      </pc:sldChg>
      <pc:sldChg chg="del">
        <pc:chgData name="Minnu Helen Joseph" userId="b2a8d9cb-58d2-4d7e-9d80-554b236caf40" providerId="ADAL" clId="{99057F9F-0B6D-4B8D-9899-D41A58D5D10B}" dt="2023-06-04T18:08:26.507" v="32" actId="47"/>
        <pc:sldMkLst>
          <pc:docMk/>
          <pc:sldMk cId="2162835721" sldId="398"/>
        </pc:sldMkLst>
      </pc:sldChg>
      <pc:sldChg chg="del">
        <pc:chgData name="Minnu Helen Joseph" userId="b2a8d9cb-58d2-4d7e-9d80-554b236caf40" providerId="ADAL" clId="{99057F9F-0B6D-4B8D-9899-D41A58D5D10B}" dt="2023-06-04T18:08:25.944" v="29" actId="47"/>
        <pc:sldMkLst>
          <pc:docMk/>
          <pc:sldMk cId="976338107" sldId="399"/>
        </pc:sldMkLst>
      </pc:sldChg>
      <pc:sldChg chg="del">
        <pc:chgData name="Minnu Helen Joseph" userId="b2a8d9cb-58d2-4d7e-9d80-554b236caf40" providerId="ADAL" clId="{99057F9F-0B6D-4B8D-9899-D41A58D5D10B}" dt="2023-06-04T18:08:26.151" v="30" actId="47"/>
        <pc:sldMkLst>
          <pc:docMk/>
          <pc:sldMk cId="2285050062" sldId="400"/>
        </pc:sldMkLst>
      </pc:sldChg>
      <pc:sldChg chg="del">
        <pc:chgData name="Minnu Helen Joseph" userId="b2a8d9cb-58d2-4d7e-9d80-554b236caf40" providerId="ADAL" clId="{99057F9F-0B6D-4B8D-9899-D41A58D5D10B}" dt="2023-06-04T18:08:26.298" v="31" actId="47"/>
        <pc:sldMkLst>
          <pc:docMk/>
          <pc:sldMk cId="3261703824" sldId="401"/>
        </pc:sldMkLst>
      </pc:sldChg>
      <pc:sldChg chg="del">
        <pc:chgData name="Minnu Helen Joseph" userId="b2a8d9cb-58d2-4d7e-9d80-554b236caf40" providerId="ADAL" clId="{99057F9F-0B6D-4B8D-9899-D41A58D5D10B}" dt="2023-06-04T18:08:26.864" v="34" actId="47"/>
        <pc:sldMkLst>
          <pc:docMk/>
          <pc:sldMk cId="4059368899" sldId="402"/>
        </pc:sldMkLst>
      </pc:sldChg>
      <pc:sldChg chg="del">
        <pc:chgData name="Minnu Helen Joseph" userId="b2a8d9cb-58d2-4d7e-9d80-554b236caf40" providerId="ADAL" clId="{99057F9F-0B6D-4B8D-9899-D41A58D5D10B}" dt="2023-06-04T18:08:27.221" v="36" actId="47"/>
        <pc:sldMkLst>
          <pc:docMk/>
          <pc:sldMk cId="3668891155" sldId="403"/>
        </pc:sldMkLst>
      </pc:sldChg>
      <pc:sldChg chg="del">
        <pc:chgData name="Minnu Helen Joseph" userId="b2a8d9cb-58d2-4d7e-9d80-554b236caf40" providerId="ADAL" clId="{99057F9F-0B6D-4B8D-9899-D41A58D5D10B}" dt="2023-06-04T18:08:27.385" v="37" actId="47"/>
        <pc:sldMkLst>
          <pc:docMk/>
          <pc:sldMk cId="10907533" sldId="404"/>
        </pc:sldMkLst>
      </pc:sldChg>
      <pc:sldChg chg="del">
        <pc:chgData name="Minnu Helen Joseph" userId="b2a8d9cb-58d2-4d7e-9d80-554b236caf40" providerId="ADAL" clId="{99057F9F-0B6D-4B8D-9899-D41A58D5D10B}" dt="2023-06-04T18:08:27.578" v="38" actId="47"/>
        <pc:sldMkLst>
          <pc:docMk/>
          <pc:sldMk cId="587586392" sldId="405"/>
        </pc:sldMkLst>
      </pc:sldChg>
      <pc:sldChg chg="del">
        <pc:chgData name="Minnu Helen Joseph" userId="b2a8d9cb-58d2-4d7e-9d80-554b236caf40" providerId="ADAL" clId="{99057F9F-0B6D-4B8D-9899-D41A58D5D10B}" dt="2023-06-04T18:08:27.779" v="39" actId="47"/>
        <pc:sldMkLst>
          <pc:docMk/>
          <pc:sldMk cId="176024443" sldId="406"/>
        </pc:sldMkLst>
      </pc:sldChg>
      <pc:sldChg chg="del">
        <pc:chgData name="Minnu Helen Joseph" userId="b2a8d9cb-58d2-4d7e-9d80-554b236caf40" providerId="ADAL" clId="{99057F9F-0B6D-4B8D-9899-D41A58D5D10B}" dt="2023-06-04T18:08:28.388" v="42" actId="47"/>
        <pc:sldMkLst>
          <pc:docMk/>
          <pc:sldMk cId="3113181342" sldId="407"/>
        </pc:sldMkLst>
      </pc:sldChg>
      <pc:sldChg chg="del">
        <pc:chgData name="Minnu Helen Joseph" userId="b2a8d9cb-58d2-4d7e-9d80-554b236caf40" providerId="ADAL" clId="{99057F9F-0B6D-4B8D-9899-D41A58D5D10B}" dt="2023-06-04T18:08:28.596" v="43" actId="47"/>
        <pc:sldMkLst>
          <pc:docMk/>
          <pc:sldMk cId="682409733" sldId="408"/>
        </pc:sldMkLst>
      </pc:sldChg>
      <pc:sldChg chg="del">
        <pc:chgData name="Minnu Helen Joseph" userId="b2a8d9cb-58d2-4d7e-9d80-554b236caf40" providerId="ADAL" clId="{99057F9F-0B6D-4B8D-9899-D41A58D5D10B}" dt="2023-06-04T18:08:28.819" v="44" actId="47"/>
        <pc:sldMkLst>
          <pc:docMk/>
          <pc:sldMk cId="150084000" sldId="409"/>
        </pc:sldMkLst>
      </pc:sldChg>
      <pc:sldChg chg="del">
        <pc:chgData name="Minnu Helen Joseph" userId="b2a8d9cb-58d2-4d7e-9d80-554b236caf40" providerId="ADAL" clId="{99057F9F-0B6D-4B8D-9899-D41A58D5D10B}" dt="2023-06-04T18:08:29.024" v="45" actId="47"/>
        <pc:sldMkLst>
          <pc:docMk/>
          <pc:sldMk cId="1669614533" sldId="410"/>
        </pc:sldMkLst>
      </pc:sldChg>
      <pc:sldChg chg="del">
        <pc:chgData name="Minnu Helen Joseph" userId="b2a8d9cb-58d2-4d7e-9d80-554b236caf40" providerId="ADAL" clId="{99057F9F-0B6D-4B8D-9899-D41A58D5D10B}" dt="2023-06-04T18:08:29.260" v="46" actId="47"/>
        <pc:sldMkLst>
          <pc:docMk/>
          <pc:sldMk cId="916644334" sldId="411"/>
        </pc:sldMkLst>
      </pc:sldChg>
      <pc:sldChg chg="del">
        <pc:chgData name="Minnu Helen Joseph" userId="b2a8d9cb-58d2-4d7e-9d80-554b236caf40" providerId="ADAL" clId="{99057F9F-0B6D-4B8D-9899-D41A58D5D10B}" dt="2023-06-04T18:08:29.454" v="47" actId="47"/>
        <pc:sldMkLst>
          <pc:docMk/>
          <pc:sldMk cId="1633124472" sldId="412"/>
        </pc:sldMkLst>
      </pc:sldChg>
      <pc:sldChg chg="del">
        <pc:chgData name="Minnu Helen Joseph" userId="b2a8d9cb-58d2-4d7e-9d80-554b236caf40" providerId="ADAL" clId="{99057F9F-0B6D-4B8D-9899-D41A58D5D10B}" dt="2023-06-04T18:08:29.689" v="48" actId="47"/>
        <pc:sldMkLst>
          <pc:docMk/>
          <pc:sldMk cId="1952921676" sldId="413"/>
        </pc:sldMkLst>
      </pc:sldChg>
      <pc:sldChg chg="del">
        <pc:chgData name="Minnu Helen Joseph" userId="b2a8d9cb-58d2-4d7e-9d80-554b236caf40" providerId="ADAL" clId="{99057F9F-0B6D-4B8D-9899-D41A58D5D10B}" dt="2023-06-04T18:08:29.935" v="49" actId="47"/>
        <pc:sldMkLst>
          <pc:docMk/>
          <pc:sldMk cId="472534945" sldId="414"/>
        </pc:sldMkLst>
      </pc:sldChg>
      <pc:sldChg chg="del">
        <pc:chgData name="Minnu Helen Joseph" userId="b2a8d9cb-58d2-4d7e-9d80-554b236caf40" providerId="ADAL" clId="{99057F9F-0B6D-4B8D-9899-D41A58D5D10B}" dt="2023-06-04T18:08:30.770" v="50" actId="47"/>
        <pc:sldMkLst>
          <pc:docMk/>
          <pc:sldMk cId="3090154226" sldId="415"/>
        </pc:sldMkLst>
      </pc:sldChg>
      <pc:sldChg chg="del">
        <pc:chgData name="Minnu Helen Joseph" userId="b2a8d9cb-58d2-4d7e-9d80-554b236caf40" providerId="ADAL" clId="{99057F9F-0B6D-4B8D-9899-D41A58D5D10B}" dt="2023-06-04T18:08:31.337" v="51" actId="47"/>
        <pc:sldMkLst>
          <pc:docMk/>
          <pc:sldMk cId="2019447221" sldId="416"/>
        </pc:sldMkLst>
      </pc:sldChg>
      <pc:sldChg chg="del">
        <pc:chgData name="Minnu Helen Joseph" userId="b2a8d9cb-58d2-4d7e-9d80-554b236caf40" providerId="ADAL" clId="{99057F9F-0B6D-4B8D-9899-D41A58D5D10B}" dt="2023-06-04T18:08:31.885" v="52" actId="47"/>
        <pc:sldMkLst>
          <pc:docMk/>
          <pc:sldMk cId="2545636346" sldId="417"/>
        </pc:sldMkLst>
      </pc:sldChg>
      <pc:sldChg chg="del">
        <pc:chgData name="Minnu Helen Joseph" userId="b2a8d9cb-58d2-4d7e-9d80-554b236caf40" providerId="ADAL" clId="{99057F9F-0B6D-4B8D-9899-D41A58D5D10B}" dt="2023-06-04T18:08:32.757" v="53" actId="47"/>
        <pc:sldMkLst>
          <pc:docMk/>
          <pc:sldMk cId="3992835951" sldId="418"/>
        </pc:sldMkLst>
      </pc:sldChg>
      <pc:sldChg chg="del">
        <pc:chgData name="Minnu Helen Joseph" userId="b2a8d9cb-58d2-4d7e-9d80-554b236caf40" providerId="ADAL" clId="{99057F9F-0B6D-4B8D-9899-D41A58D5D10B}" dt="2023-06-04T18:08:33.242" v="54" actId="47"/>
        <pc:sldMkLst>
          <pc:docMk/>
          <pc:sldMk cId="1650590030" sldId="419"/>
        </pc:sldMkLst>
      </pc:sldChg>
      <pc:sldChg chg="del">
        <pc:chgData name="Minnu Helen Joseph" userId="b2a8d9cb-58d2-4d7e-9d80-554b236caf40" providerId="ADAL" clId="{99057F9F-0B6D-4B8D-9899-D41A58D5D10B}" dt="2023-06-04T18:08:36.886" v="60" actId="47"/>
        <pc:sldMkLst>
          <pc:docMk/>
          <pc:sldMk cId="2592403597" sldId="420"/>
        </pc:sldMkLst>
      </pc:sldChg>
      <pc:sldChg chg="modSp mod">
        <pc:chgData name="Minnu Helen Joseph" userId="b2a8d9cb-58d2-4d7e-9d80-554b236caf40" providerId="ADAL" clId="{99057F9F-0B6D-4B8D-9899-D41A58D5D10B}" dt="2023-06-04T18:11:52.590" v="116" actId="20577"/>
        <pc:sldMkLst>
          <pc:docMk/>
          <pc:sldMk cId="3702188827" sldId="422"/>
        </pc:sldMkLst>
        <pc:spChg chg="mod">
          <ac:chgData name="Minnu Helen Joseph" userId="b2a8d9cb-58d2-4d7e-9d80-554b236caf40" providerId="ADAL" clId="{99057F9F-0B6D-4B8D-9899-D41A58D5D10B}" dt="2023-06-04T18:11:52.590" v="116" actId="20577"/>
          <ac:spMkLst>
            <pc:docMk/>
            <pc:sldMk cId="3702188827" sldId="422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99057F9F-0B6D-4B8D-9899-D41A58D5D10B}" dt="2023-06-04T18:11:20.385" v="61"/>
        <pc:sldMkLst>
          <pc:docMk/>
          <pc:sldMk cId="1349795516" sldId="423"/>
        </pc:sldMkLst>
        <pc:spChg chg="mod">
          <ac:chgData name="Minnu Helen Joseph" userId="b2a8d9cb-58d2-4d7e-9d80-554b236caf40" providerId="ADAL" clId="{99057F9F-0B6D-4B8D-9899-D41A58D5D10B}" dt="2023-06-04T18:11:20.385" v="61"/>
          <ac:spMkLst>
            <pc:docMk/>
            <pc:sldMk cId="1349795516" sldId="423"/>
            <ac:spMk id="2" creationId="{FD5078AB-EB31-15DF-1FCD-67F0325E6F1A}"/>
          </ac:spMkLst>
        </pc:spChg>
      </pc:sldChg>
    </pc:docChg>
  </pc:docChgLst>
  <pc:docChgLst>
    <pc:chgData name="Minnu Helen Joseph" userId="b2a8d9cb-58d2-4d7e-9d80-554b236caf40" providerId="ADAL" clId="{15E8FBD6-247C-4DD2-A8E7-CDF0151C3B34}"/>
    <pc:docChg chg="undo custSel addSld modSld sldOrd modSection">
      <pc:chgData name="Minnu Helen Joseph" userId="b2a8d9cb-58d2-4d7e-9d80-554b236caf40" providerId="ADAL" clId="{15E8FBD6-247C-4DD2-A8E7-CDF0151C3B34}" dt="2023-05-22T18:10:20.181" v="1951" actId="20577"/>
      <pc:docMkLst>
        <pc:docMk/>
      </pc:docMkLst>
      <pc:sldChg chg="modSp mod">
        <pc:chgData name="Minnu Helen Joseph" userId="b2a8d9cb-58d2-4d7e-9d80-554b236caf40" providerId="ADAL" clId="{15E8FBD6-247C-4DD2-A8E7-CDF0151C3B34}" dt="2023-05-18T14:40:40.847" v="225" actId="255"/>
        <pc:sldMkLst>
          <pc:docMk/>
          <pc:sldMk cId="3036573791" sldId="273"/>
        </pc:sldMkLst>
        <pc:spChg chg="mod">
          <ac:chgData name="Minnu Helen Joseph" userId="b2a8d9cb-58d2-4d7e-9d80-554b236caf40" providerId="ADAL" clId="{15E8FBD6-247C-4DD2-A8E7-CDF0151C3B34}" dt="2023-05-18T14:40:31.784" v="224" actId="20577"/>
          <ac:spMkLst>
            <pc:docMk/>
            <pc:sldMk cId="3036573791" sldId="273"/>
            <ac:spMk id="4" creationId="{0E0E221F-B43F-9E5C-A5B7-086DFF31E7ED}"/>
          </ac:spMkLst>
        </pc:spChg>
        <pc:spChg chg="mod">
          <ac:chgData name="Minnu Helen Joseph" userId="b2a8d9cb-58d2-4d7e-9d80-554b236caf40" providerId="ADAL" clId="{15E8FBD6-247C-4DD2-A8E7-CDF0151C3B34}" dt="2023-05-18T14:40:40.847" v="225" actId="255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15E8FBD6-247C-4DD2-A8E7-CDF0151C3B34}" dt="2023-05-18T14:42:59.394" v="370" actId="255"/>
        <pc:sldMkLst>
          <pc:docMk/>
          <pc:sldMk cId="1537800860" sldId="295"/>
        </pc:sldMkLst>
        <pc:spChg chg="mod">
          <ac:chgData name="Minnu Helen Joseph" userId="b2a8d9cb-58d2-4d7e-9d80-554b236caf40" providerId="ADAL" clId="{15E8FBD6-247C-4DD2-A8E7-CDF0151C3B34}" dt="2023-05-18T14:42:59.394" v="370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15E8FBD6-247C-4DD2-A8E7-CDF0151C3B34}" dt="2023-05-22T18:09:30.025" v="1923" actId="20577"/>
        <pc:sldMkLst>
          <pc:docMk/>
          <pc:sldMk cId="3324074945" sldId="296"/>
        </pc:sldMkLst>
        <pc:spChg chg="mod">
          <ac:chgData name="Minnu Helen Joseph" userId="b2a8d9cb-58d2-4d7e-9d80-554b236caf40" providerId="ADAL" clId="{15E8FBD6-247C-4DD2-A8E7-CDF0151C3B34}" dt="2023-05-22T18:09:30.025" v="1923" actId="20577"/>
          <ac:spMkLst>
            <pc:docMk/>
            <pc:sldMk cId="3324074945" sldId="296"/>
            <ac:spMk id="6" creationId="{9DA22B87-C136-3DE4-9468-6C2F4ACA8AE1}"/>
          </ac:spMkLst>
        </pc:spChg>
      </pc:sldChg>
      <pc:sldChg chg="modSp mod">
        <pc:chgData name="Minnu Helen Joseph" userId="b2a8d9cb-58d2-4d7e-9d80-554b236caf40" providerId="ADAL" clId="{15E8FBD6-247C-4DD2-A8E7-CDF0151C3B34}" dt="2023-05-22T18:10:20.181" v="1951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15E8FBD6-247C-4DD2-A8E7-CDF0151C3B34}" dt="2023-05-22T18:10:20.181" v="1951" actId="20577"/>
          <ac:spMkLst>
            <pc:docMk/>
            <pc:sldMk cId="4129119422" sldId="297"/>
            <ac:spMk id="5" creationId="{67AC799E-9510-0BE5-9A3D-FCFF3EB61465}"/>
          </ac:spMkLst>
        </pc:spChg>
      </pc:sldChg>
      <pc:sldChg chg="mod modShow">
        <pc:chgData name="Minnu Helen Joseph" userId="b2a8d9cb-58d2-4d7e-9d80-554b236caf40" providerId="ADAL" clId="{15E8FBD6-247C-4DD2-A8E7-CDF0151C3B34}" dt="2023-05-18T06:56:36.114" v="101" actId="729"/>
        <pc:sldMkLst>
          <pc:docMk/>
          <pc:sldMk cId="1099552943" sldId="298"/>
        </pc:sldMkLst>
      </pc:sldChg>
      <pc:sldChg chg="addSp delSp modSp mod">
        <pc:chgData name="Minnu Helen Joseph" userId="b2a8d9cb-58d2-4d7e-9d80-554b236caf40" providerId="ADAL" clId="{15E8FBD6-247C-4DD2-A8E7-CDF0151C3B34}" dt="2023-05-19T05:03:12.949" v="553" actId="313"/>
        <pc:sldMkLst>
          <pc:docMk/>
          <pc:sldMk cId="1908408983" sldId="301"/>
        </pc:sldMkLst>
        <pc:spChg chg="add mod">
          <ac:chgData name="Minnu Helen Joseph" userId="b2a8d9cb-58d2-4d7e-9d80-554b236caf40" providerId="ADAL" clId="{15E8FBD6-247C-4DD2-A8E7-CDF0151C3B34}" dt="2023-05-19T05:03:12.949" v="553" actId="313"/>
          <ac:spMkLst>
            <pc:docMk/>
            <pc:sldMk cId="1908408983" sldId="301"/>
            <ac:spMk id="4" creationId="{9FC1CB7F-940D-A687-7C10-21A9F4BA40EB}"/>
          </ac:spMkLst>
        </pc:spChg>
        <pc:spChg chg="mod">
          <ac:chgData name="Minnu Helen Joseph" userId="b2a8d9cb-58d2-4d7e-9d80-554b236caf40" providerId="ADAL" clId="{15E8FBD6-247C-4DD2-A8E7-CDF0151C3B34}" dt="2023-05-19T04:45:43.653" v="398" actId="14100"/>
          <ac:spMkLst>
            <pc:docMk/>
            <pc:sldMk cId="1908408983" sldId="301"/>
            <ac:spMk id="8" creationId="{583C1208-BAFB-1268-112E-6D99EC02745F}"/>
          </ac:spMkLst>
        </pc:spChg>
        <pc:spChg chg="del mod">
          <ac:chgData name="Minnu Helen Joseph" userId="b2a8d9cb-58d2-4d7e-9d80-554b236caf40" providerId="ADAL" clId="{15E8FBD6-247C-4DD2-A8E7-CDF0151C3B34}" dt="2023-05-19T04:45:23.944" v="395" actId="22"/>
          <ac:spMkLst>
            <pc:docMk/>
            <pc:sldMk cId="1908408983" sldId="301"/>
            <ac:spMk id="10" creationId="{92F26745-23EB-2E56-7574-8BA36E54675A}"/>
          </ac:spMkLst>
        </pc:spChg>
        <pc:picChg chg="add mod ord">
          <ac:chgData name="Minnu Helen Joseph" userId="b2a8d9cb-58d2-4d7e-9d80-554b236caf40" providerId="ADAL" clId="{15E8FBD6-247C-4DD2-A8E7-CDF0151C3B34}" dt="2023-05-19T04:45:44.617" v="399" actId="1076"/>
          <ac:picMkLst>
            <pc:docMk/>
            <pc:sldMk cId="1908408983" sldId="301"/>
            <ac:picMk id="3" creationId="{5F3F1BBB-6D6D-9478-AB6F-1A8ABABF07F2}"/>
          </ac:picMkLst>
        </pc:picChg>
      </pc:sldChg>
      <pc:sldChg chg="modSp mod">
        <pc:chgData name="Minnu Helen Joseph" userId="b2a8d9cb-58d2-4d7e-9d80-554b236caf40" providerId="ADAL" clId="{15E8FBD6-247C-4DD2-A8E7-CDF0151C3B34}" dt="2023-05-18T06:56:03.869" v="98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15E8FBD6-247C-4DD2-A8E7-CDF0151C3B34}" dt="2023-05-18T06:56:03.869" v="98" actId="20577"/>
          <ac:spMkLst>
            <pc:docMk/>
            <pc:sldMk cId="300761540" sldId="302"/>
            <ac:spMk id="11" creationId="{7E8285C3-AD06-C6EE-DA1E-01E4AE099285}"/>
          </ac:spMkLst>
        </pc:spChg>
        <pc:spChg chg="mod">
          <ac:chgData name="Minnu Helen Joseph" userId="b2a8d9cb-58d2-4d7e-9d80-554b236caf40" providerId="ADAL" clId="{15E8FBD6-247C-4DD2-A8E7-CDF0151C3B34}" dt="2023-05-18T06:55:41.619" v="49" actId="20577"/>
          <ac:spMkLst>
            <pc:docMk/>
            <pc:sldMk cId="300761540" sldId="302"/>
            <ac:spMk id="12" creationId="{46E76693-9333-AC46-AAFA-600C2E1A00CB}"/>
          </ac:spMkLst>
        </pc:spChg>
      </pc:sldChg>
      <pc:sldChg chg="addSp modSp mod">
        <pc:chgData name="Minnu Helen Joseph" userId="b2a8d9cb-58d2-4d7e-9d80-554b236caf40" providerId="ADAL" clId="{15E8FBD6-247C-4DD2-A8E7-CDF0151C3B34}" dt="2023-05-22T18:08:42.142" v="1829" actId="20577"/>
        <pc:sldMkLst>
          <pc:docMk/>
          <pc:sldMk cId="3657392215" sldId="311"/>
        </pc:sldMkLst>
        <pc:spChg chg="add mod">
          <ac:chgData name="Minnu Helen Joseph" userId="b2a8d9cb-58d2-4d7e-9d80-554b236caf40" providerId="ADAL" clId="{15E8FBD6-247C-4DD2-A8E7-CDF0151C3B34}" dt="2023-05-22T18:08:42.142" v="1829" actId="20577"/>
          <ac:spMkLst>
            <pc:docMk/>
            <pc:sldMk cId="3657392215" sldId="311"/>
            <ac:spMk id="2" creationId="{61CC3141-02E7-674D-B07A-0D273ECBBA2B}"/>
          </ac:spMkLst>
        </pc:spChg>
      </pc:sldChg>
      <pc:sldChg chg="modSp new mod">
        <pc:chgData name="Minnu Helen Joseph" userId="b2a8d9cb-58d2-4d7e-9d80-554b236caf40" providerId="ADAL" clId="{15E8FBD6-247C-4DD2-A8E7-CDF0151C3B34}" dt="2023-05-19T05:50:29.841" v="595" actId="5793"/>
        <pc:sldMkLst>
          <pc:docMk/>
          <pc:sldMk cId="1871494615" sldId="312"/>
        </pc:sldMkLst>
        <pc:spChg chg="mod">
          <ac:chgData name="Minnu Helen Joseph" userId="b2a8d9cb-58d2-4d7e-9d80-554b236caf40" providerId="ADAL" clId="{15E8FBD6-247C-4DD2-A8E7-CDF0151C3B34}" dt="2023-05-19T05:50:29.841" v="595" actId="5793"/>
          <ac:spMkLst>
            <pc:docMk/>
            <pc:sldMk cId="1871494615" sldId="312"/>
            <ac:spMk id="2" creationId="{3BCCA0E5-0AE5-455F-F1A8-A749636196D1}"/>
          </ac:spMkLst>
        </pc:spChg>
        <pc:spChg chg="mod">
          <ac:chgData name="Minnu Helen Joseph" userId="b2a8d9cb-58d2-4d7e-9d80-554b236caf40" providerId="ADAL" clId="{15E8FBD6-247C-4DD2-A8E7-CDF0151C3B34}" dt="2023-05-19T05:25:05.950" v="572" actId="20577"/>
          <ac:spMkLst>
            <pc:docMk/>
            <pc:sldMk cId="1871494615" sldId="312"/>
            <ac:spMk id="3" creationId="{A30E9179-9D61-1225-5E4B-12F523F7051B}"/>
          </ac:spMkLst>
        </pc:spChg>
      </pc:sldChg>
      <pc:sldChg chg="addSp modSp new mod">
        <pc:chgData name="Minnu Helen Joseph" userId="b2a8d9cb-58d2-4d7e-9d80-554b236caf40" providerId="ADAL" clId="{15E8FBD6-247C-4DD2-A8E7-CDF0151C3B34}" dt="2023-05-19T06:09:20.543" v="655" actId="115"/>
        <pc:sldMkLst>
          <pc:docMk/>
          <pc:sldMk cId="3364620544" sldId="313"/>
        </pc:sldMkLst>
        <pc:spChg chg="mod">
          <ac:chgData name="Minnu Helen Joseph" userId="b2a8d9cb-58d2-4d7e-9d80-554b236caf40" providerId="ADAL" clId="{15E8FBD6-247C-4DD2-A8E7-CDF0151C3B34}" dt="2023-05-19T06:07:51.165" v="641" actId="20577"/>
          <ac:spMkLst>
            <pc:docMk/>
            <pc:sldMk cId="3364620544" sldId="313"/>
            <ac:spMk id="2" creationId="{9C6AA15C-F285-EF3E-B720-B4B56ACEBB65}"/>
          </ac:spMkLst>
        </pc:spChg>
        <pc:spChg chg="mod">
          <ac:chgData name="Minnu Helen Joseph" userId="b2a8d9cb-58d2-4d7e-9d80-554b236caf40" providerId="ADAL" clId="{15E8FBD6-247C-4DD2-A8E7-CDF0151C3B34}" dt="2023-05-19T06:03:59.228" v="634" actId="20577"/>
          <ac:spMkLst>
            <pc:docMk/>
            <pc:sldMk cId="3364620544" sldId="313"/>
            <ac:spMk id="3" creationId="{E63237E8-06D1-3164-B281-FA62BBC9435A}"/>
          </ac:spMkLst>
        </pc:spChg>
        <pc:spChg chg="add mod">
          <ac:chgData name="Minnu Helen Joseph" userId="b2a8d9cb-58d2-4d7e-9d80-554b236caf40" providerId="ADAL" clId="{15E8FBD6-247C-4DD2-A8E7-CDF0151C3B34}" dt="2023-05-19T06:09:20.543" v="655" actId="115"/>
          <ac:spMkLst>
            <pc:docMk/>
            <pc:sldMk cId="3364620544" sldId="313"/>
            <ac:spMk id="6" creationId="{011F6457-2471-24DA-38CC-00824DBD7DC2}"/>
          </ac:spMkLst>
        </pc:spChg>
        <pc:picChg chg="add mod">
          <ac:chgData name="Minnu Helen Joseph" userId="b2a8d9cb-58d2-4d7e-9d80-554b236caf40" providerId="ADAL" clId="{15E8FBD6-247C-4DD2-A8E7-CDF0151C3B34}" dt="2023-05-19T06:07:58.544" v="643" actId="1076"/>
          <ac:picMkLst>
            <pc:docMk/>
            <pc:sldMk cId="3364620544" sldId="313"/>
            <ac:picMk id="5" creationId="{C159730B-576F-6776-5510-96C098152E55}"/>
          </ac:picMkLst>
        </pc:picChg>
      </pc:sldChg>
      <pc:sldChg chg="modSp new mod">
        <pc:chgData name="Minnu Helen Joseph" userId="b2a8d9cb-58d2-4d7e-9d80-554b236caf40" providerId="ADAL" clId="{15E8FBD6-247C-4DD2-A8E7-CDF0151C3B34}" dt="2023-05-22T17:10:12.731" v="985" actId="1076"/>
        <pc:sldMkLst>
          <pc:docMk/>
          <pc:sldMk cId="1295876070" sldId="314"/>
        </pc:sldMkLst>
        <pc:spChg chg="mod">
          <ac:chgData name="Minnu Helen Joseph" userId="b2a8d9cb-58d2-4d7e-9d80-554b236caf40" providerId="ADAL" clId="{15E8FBD6-247C-4DD2-A8E7-CDF0151C3B34}" dt="2023-05-19T06:25:06.787" v="907" actId="115"/>
          <ac:spMkLst>
            <pc:docMk/>
            <pc:sldMk cId="1295876070" sldId="314"/>
            <ac:spMk id="2" creationId="{A45987D8-E682-D9E6-7BB1-BAF94DA80E5A}"/>
          </ac:spMkLst>
        </pc:spChg>
        <pc:spChg chg="mod">
          <ac:chgData name="Minnu Helen Joseph" userId="b2a8d9cb-58d2-4d7e-9d80-554b236caf40" providerId="ADAL" clId="{15E8FBD6-247C-4DD2-A8E7-CDF0151C3B34}" dt="2023-05-22T17:10:12.731" v="985" actId="1076"/>
          <ac:spMkLst>
            <pc:docMk/>
            <pc:sldMk cId="1295876070" sldId="314"/>
            <ac:spMk id="3" creationId="{4B8DF95F-D543-3E3A-68D3-402CCFD17838}"/>
          </ac:spMkLst>
        </pc:spChg>
      </pc:sldChg>
      <pc:sldChg chg="modSp new mod">
        <pc:chgData name="Minnu Helen Joseph" userId="b2a8d9cb-58d2-4d7e-9d80-554b236caf40" providerId="ADAL" clId="{15E8FBD6-247C-4DD2-A8E7-CDF0151C3B34}" dt="2023-05-22T17:17:07.277" v="1063" actId="20577"/>
        <pc:sldMkLst>
          <pc:docMk/>
          <pc:sldMk cId="472164616" sldId="315"/>
        </pc:sldMkLst>
        <pc:spChg chg="mod">
          <ac:chgData name="Minnu Helen Joseph" userId="b2a8d9cb-58d2-4d7e-9d80-554b236caf40" providerId="ADAL" clId="{15E8FBD6-247C-4DD2-A8E7-CDF0151C3B34}" dt="2023-05-22T17:17:07.277" v="1063" actId="20577"/>
          <ac:spMkLst>
            <pc:docMk/>
            <pc:sldMk cId="472164616" sldId="315"/>
            <ac:spMk id="2" creationId="{3546E2DC-AB35-251D-0DD7-1A82B1E2765B}"/>
          </ac:spMkLst>
        </pc:spChg>
        <pc:spChg chg="mod">
          <ac:chgData name="Minnu Helen Joseph" userId="b2a8d9cb-58d2-4d7e-9d80-554b236caf40" providerId="ADAL" clId="{15E8FBD6-247C-4DD2-A8E7-CDF0151C3B34}" dt="2023-05-22T17:10:31.163" v="987" actId="113"/>
          <ac:spMkLst>
            <pc:docMk/>
            <pc:sldMk cId="472164616" sldId="315"/>
            <ac:spMk id="3" creationId="{9AD51631-9D0F-1E37-EC39-DD56A47C8EE7}"/>
          </ac:spMkLst>
        </pc:spChg>
      </pc:sldChg>
      <pc:sldChg chg="modSp new mod">
        <pc:chgData name="Minnu Helen Joseph" userId="b2a8d9cb-58d2-4d7e-9d80-554b236caf40" providerId="ADAL" clId="{15E8FBD6-247C-4DD2-A8E7-CDF0151C3B34}" dt="2023-05-22T17:27:25.247" v="1229" actId="20577"/>
        <pc:sldMkLst>
          <pc:docMk/>
          <pc:sldMk cId="738720083" sldId="316"/>
        </pc:sldMkLst>
        <pc:spChg chg="mod">
          <ac:chgData name="Minnu Helen Joseph" userId="b2a8d9cb-58d2-4d7e-9d80-554b236caf40" providerId="ADAL" clId="{15E8FBD6-247C-4DD2-A8E7-CDF0151C3B34}" dt="2023-05-22T17:27:25.247" v="1229" actId="20577"/>
          <ac:spMkLst>
            <pc:docMk/>
            <pc:sldMk cId="738720083" sldId="316"/>
            <ac:spMk id="2" creationId="{CAD50066-1622-228C-1595-A12092ED7318}"/>
          </ac:spMkLst>
        </pc:spChg>
        <pc:spChg chg="mod">
          <ac:chgData name="Minnu Helen Joseph" userId="b2a8d9cb-58d2-4d7e-9d80-554b236caf40" providerId="ADAL" clId="{15E8FBD6-247C-4DD2-A8E7-CDF0151C3B34}" dt="2023-05-22T17:25:40.299" v="1186" actId="1076"/>
          <ac:spMkLst>
            <pc:docMk/>
            <pc:sldMk cId="738720083" sldId="316"/>
            <ac:spMk id="3" creationId="{B8F916FB-50DC-494F-D9A8-2A747738F514}"/>
          </ac:spMkLst>
        </pc:spChg>
      </pc:sldChg>
      <pc:sldChg chg="addSp modSp new mod">
        <pc:chgData name="Minnu Helen Joseph" userId="b2a8d9cb-58d2-4d7e-9d80-554b236caf40" providerId="ADAL" clId="{15E8FBD6-247C-4DD2-A8E7-CDF0151C3B34}" dt="2023-05-22T17:48:12.063" v="1275" actId="14100"/>
        <pc:sldMkLst>
          <pc:docMk/>
          <pc:sldMk cId="2394213724" sldId="317"/>
        </pc:sldMkLst>
        <pc:spChg chg="mod">
          <ac:chgData name="Minnu Helen Joseph" userId="b2a8d9cb-58d2-4d7e-9d80-554b236caf40" providerId="ADAL" clId="{15E8FBD6-247C-4DD2-A8E7-CDF0151C3B34}" dt="2023-05-22T17:47:53.162" v="1267" actId="20577"/>
          <ac:spMkLst>
            <pc:docMk/>
            <pc:sldMk cId="2394213724" sldId="317"/>
            <ac:spMk id="2" creationId="{5CC4DE8A-C30F-B7D1-1ACC-9F42088DCE5E}"/>
          </ac:spMkLst>
        </pc:spChg>
        <pc:spChg chg="mod">
          <ac:chgData name="Minnu Helen Joseph" userId="b2a8d9cb-58d2-4d7e-9d80-554b236caf40" providerId="ADAL" clId="{15E8FBD6-247C-4DD2-A8E7-CDF0151C3B34}" dt="2023-05-22T17:45:13.277" v="1246" actId="122"/>
          <ac:spMkLst>
            <pc:docMk/>
            <pc:sldMk cId="2394213724" sldId="317"/>
            <ac:spMk id="3" creationId="{B38D8DBB-F62B-6E6D-868F-D1A5EE8A4A76}"/>
          </ac:spMkLst>
        </pc:spChg>
        <pc:picChg chg="add mod">
          <ac:chgData name="Minnu Helen Joseph" userId="b2a8d9cb-58d2-4d7e-9d80-554b236caf40" providerId="ADAL" clId="{15E8FBD6-247C-4DD2-A8E7-CDF0151C3B34}" dt="2023-05-22T17:48:12.063" v="1275" actId="14100"/>
          <ac:picMkLst>
            <pc:docMk/>
            <pc:sldMk cId="2394213724" sldId="317"/>
            <ac:picMk id="5" creationId="{DC232197-D083-C722-44C0-BF45A332284F}"/>
          </ac:picMkLst>
        </pc:picChg>
      </pc:sldChg>
      <pc:sldChg chg="delSp modSp new mod ord">
        <pc:chgData name="Minnu Helen Joseph" userId="b2a8d9cb-58d2-4d7e-9d80-554b236caf40" providerId="ADAL" clId="{15E8FBD6-247C-4DD2-A8E7-CDF0151C3B34}" dt="2023-05-22T17:58:42.203" v="1522" actId="14100"/>
        <pc:sldMkLst>
          <pc:docMk/>
          <pc:sldMk cId="3374331697" sldId="318"/>
        </pc:sldMkLst>
        <pc:spChg chg="mod">
          <ac:chgData name="Minnu Helen Joseph" userId="b2a8d9cb-58d2-4d7e-9d80-554b236caf40" providerId="ADAL" clId="{15E8FBD6-247C-4DD2-A8E7-CDF0151C3B34}" dt="2023-05-22T17:58:42.203" v="1522" actId="14100"/>
          <ac:spMkLst>
            <pc:docMk/>
            <pc:sldMk cId="3374331697" sldId="318"/>
            <ac:spMk id="2" creationId="{A2142317-3DBF-2EC2-1AB0-F7F30736B31C}"/>
          </ac:spMkLst>
        </pc:spChg>
        <pc:spChg chg="del">
          <ac:chgData name="Minnu Helen Joseph" userId="b2a8d9cb-58d2-4d7e-9d80-554b236caf40" providerId="ADAL" clId="{15E8FBD6-247C-4DD2-A8E7-CDF0151C3B34}" dt="2023-05-22T17:55:09.323" v="1495" actId="478"/>
          <ac:spMkLst>
            <pc:docMk/>
            <pc:sldMk cId="3374331697" sldId="318"/>
            <ac:spMk id="3" creationId="{6E37A314-33A4-DC38-5734-0EEFE25C1765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7:54:27.127" v="1492" actId="14100"/>
        <pc:sldMkLst>
          <pc:docMk/>
          <pc:sldMk cId="4208279127" sldId="319"/>
        </pc:sldMkLst>
        <pc:spChg chg="mod">
          <ac:chgData name="Minnu Helen Joseph" userId="b2a8d9cb-58d2-4d7e-9d80-554b236caf40" providerId="ADAL" clId="{15E8FBD6-247C-4DD2-A8E7-CDF0151C3B34}" dt="2023-05-22T17:54:27.127" v="1492" actId="14100"/>
          <ac:spMkLst>
            <pc:docMk/>
            <pc:sldMk cId="4208279127" sldId="319"/>
            <ac:spMk id="2" creationId="{89405574-0862-BA78-D428-15B28025D213}"/>
          </ac:spMkLst>
        </pc:spChg>
        <pc:spChg chg="del">
          <ac:chgData name="Minnu Helen Joseph" userId="b2a8d9cb-58d2-4d7e-9d80-554b236caf40" providerId="ADAL" clId="{15E8FBD6-247C-4DD2-A8E7-CDF0151C3B34}" dt="2023-05-22T17:48:45.269" v="1278" actId="478"/>
          <ac:spMkLst>
            <pc:docMk/>
            <pc:sldMk cId="4208279127" sldId="319"/>
            <ac:spMk id="3" creationId="{BC8B17A6-2F41-3666-197C-A1C2E378E4C1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8:03:24.913" v="1607" actId="20577"/>
        <pc:sldMkLst>
          <pc:docMk/>
          <pc:sldMk cId="1219025851" sldId="320"/>
        </pc:sldMkLst>
        <pc:spChg chg="mod">
          <ac:chgData name="Minnu Helen Joseph" userId="b2a8d9cb-58d2-4d7e-9d80-554b236caf40" providerId="ADAL" clId="{15E8FBD6-247C-4DD2-A8E7-CDF0151C3B34}" dt="2023-05-22T18:03:24.913" v="1607" actId="20577"/>
          <ac:spMkLst>
            <pc:docMk/>
            <pc:sldMk cId="1219025851" sldId="320"/>
            <ac:spMk id="2" creationId="{30078468-E9D0-9AED-6039-02A5BDBF238F}"/>
          </ac:spMkLst>
        </pc:spChg>
        <pc:spChg chg="del mod">
          <ac:chgData name="Minnu Helen Joseph" userId="b2a8d9cb-58d2-4d7e-9d80-554b236caf40" providerId="ADAL" clId="{15E8FBD6-247C-4DD2-A8E7-CDF0151C3B34}" dt="2023-05-22T17:58:56.044" v="1525" actId="478"/>
          <ac:spMkLst>
            <pc:docMk/>
            <pc:sldMk cId="1219025851" sldId="320"/>
            <ac:spMk id="3" creationId="{73AE823C-83E5-F2D8-54D5-BF29D4AE886D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8:07:06.912" v="1646" actId="20577"/>
        <pc:sldMkLst>
          <pc:docMk/>
          <pc:sldMk cId="3442083142" sldId="321"/>
        </pc:sldMkLst>
        <pc:spChg chg="mod">
          <ac:chgData name="Minnu Helen Joseph" userId="b2a8d9cb-58d2-4d7e-9d80-554b236caf40" providerId="ADAL" clId="{15E8FBD6-247C-4DD2-A8E7-CDF0151C3B34}" dt="2023-05-22T18:07:06.912" v="1646" actId="20577"/>
          <ac:spMkLst>
            <pc:docMk/>
            <pc:sldMk cId="3442083142" sldId="321"/>
            <ac:spMk id="2" creationId="{180A348B-1348-6BDD-D283-7A1523C4B492}"/>
          </ac:spMkLst>
        </pc:spChg>
        <pc:spChg chg="del mod">
          <ac:chgData name="Minnu Helen Joseph" userId="b2a8d9cb-58d2-4d7e-9d80-554b236caf40" providerId="ADAL" clId="{15E8FBD6-247C-4DD2-A8E7-CDF0151C3B34}" dt="2023-05-22T18:03:44.768" v="1610" actId="478"/>
          <ac:spMkLst>
            <pc:docMk/>
            <pc:sldMk cId="3442083142" sldId="321"/>
            <ac:spMk id="3" creationId="{CBD61C69-B5CF-7845-4081-0FB0199358EC}"/>
          </ac:spMkLst>
        </pc:spChg>
      </pc:sldChg>
    </pc:docChg>
  </pc:docChgLst>
  <pc:docChgLst>
    <pc:chgData name="Minnu Helen Joseph" userId="b2a8d9cb-58d2-4d7e-9d80-554b236caf40" providerId="ADAL" clId="{785F3DF5-E0C7-466A-8F45-F2B3438D8003}"/>
    <pc:docChg chg="undo custSel addSld delSld modSld modSection">
      <pc:chgData name="Minnu Helen Joseph" userId="b2a8d9cb-58d2-4d7e-9d80-554b236caf40" providerId="ADAL" clId="{785F3DF5-E0C7-466A-8F45-F2B3438D8003}" dt="2023-06-04T17:33:29.444" v="76" actId="20577"/>
      <pc:docMkLst>
        <pc:docMk/>
      </pc:docMkLst>
      <pc:sldChg chg="modSp mod">
        <pc:chgData name="Minnu Helen Joseph" userId="b2a8d9cb-58d2-4d7e-9d80-554b236caf40" providerId="ADAL" clId="{785F3DF5-E0C7-466A-8F45-F2B3438D8003}" dt="2023-06-04T17:22:57.266" v="12" actId="207"/>
        <pc:sldMkLst>
          <pc:docMk/>
          <pc:sldMk cId="3036573791" sldId="273"/>
        </pc:sldMkLst>
        <pc:spChg chg="mod">
          <ac:chgData name="Minnu Helen Joseph" userId="b2a8d9cb-58d2-4d7e-9d80-554b236caf40" providerId="ADAL" clId="{785F3DF5-E0C7-466A-8F45-F2B3438D8003}" dt="2023-06-04T17:22:57.266" v="12" actId="20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785F3DF5-E0C7-466A-8F45-F2B3438D8003}" dt="2023-06-04T17:28:34.762" v="14" actId="255"/>
        <pc:sldMkLst>
          <pc:docMk/>
          <pc:sldMk cId="1537800860" sldId="295"/>
        </pc:sldMkLst>
        <pc:spChg chg="mod">
          <ac:chgData name="Minnu Helen Joseph" userId="b2a8d9cb-58d2-4d7e-9d80-554b236caf40" providerId="ADAL" clId="{785F3DF5-E0C7-466A-8F45-F2B3438D8003}" dt="2023-06-04T17:28:34.762" v="14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785F3DF5-E0C7-466A-8F45-F2B3438D8003}" dt="2023-06-04T17:32:20.842" v="26"/>
        <pc:sldMkLst>
          <pc:docMk/>
          <pc:sldMk cId="3324074945" sldId="296"/>
        </pc:sldMkLst>
        <pc:spChg chg="mod">
          <ac:chgData name="Minnu Helen Joseph" userId="b2a8d9cb-58d2-4d7e-9d80-554b236caf40" providerId="ADAL" clId="{785F3DF5-E0C7-466A-8F45-F2B3438D8003}" dt="2023-06-04T17:32:20.842" v="26"/>
          <ac:spMkLst>
            <pc:docMk/>
            <pc:sldMk cId="3324074945" sldId="296"/>
            <ac:spMk id="6" creationId="{9DA22B87-C136-3DE4-9468-6C2F4ACA8AE1}"/>
          </ac:spMkLst>
        </pc:spChg>
      </pc:sldChg>
      <pc:sldChg chg="modSp mod">
        <pc:chgData name="Minnu Helen Joseph" userId="b2a8d9cb-58d2-4d7e-9d80-554b236caf40" providerId="ADAL" clId="{785F3DF5-E0C7-466A-8F45-F2B3438D8003}" dt="2023-06-04T17:33:29.444" v="76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785F3DF5-E0C7-466A-8F45-F2B3438D8003}" dt="2023-06-04T17:33:18.888" v="53" actId="20577"/>
          <ac:spMkLst>
            <pc:docMk/>
            <pc:sldMk cId="4129119422" sldId="297"/>
            <ac:spMk id="5" creationId="{67AC799E-9510-0BE5-9A3D-FCFF3EB61465}"/>
          </ac:spMkLst>
        </pc:spChg>
        <pc:spChg chg="mod">
          <ac:chgData name="Minnu Helen Joseph" userId="b2a8d9cb-58d2-4d7e-9d80-554b236caf40" providerId="ADAL" clId="{785F3DF5-E0C7-466A-8F45-F2B3438D8003}" dt="2023-06-04T17:33:29.444" v="76" actId="20577"/>
          <ac:spMkLst>
            <pc:docMk/>
            <pc:sldMk cId="4129119422" sldId="297"/>
            <ac:spMk id="7" creationId="{3E83107C-4968-FD89-F683-EF52D2CE74AC}"/>
          </ac:spMkLst>
        </pc:spChg>
      </pc:sldChg>
      <pc:sldChg chg="addSp delSp 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1099552943" sldId="298"/>
        </pc:sldMkLst>
        <pc:picChg chg="add del">
          <ac:chgData name="Minnu Helen Joseph" userId="b2a8d9cb-58d2-4d7e-9d80-554b236caf40" providerId="ADAL" clId="{785F3DF5-E0C7-466A-8F45-F2B3438D8003}" dt="2023-06-04T17:30:21.050" v="20"/>
          <ac:picMkLst>
            <pc:docMk/>
            <pc:sldMk cId="1099552943" sldId="298"/>
            <ac:picMk id="2" creationId="{357B12BE-9C08-773E-78A9-B74294987085}"/>
          </ac:picMkLst>
        </pc:picChg>
      </pc:sldChg>
      <pc:sldChg chg="modSp del mod">
        <pc:chgData name="Minnu Helen Joseph" userId="b2a8d9cb-58d2-4d7e-9d80-554b236caf40" providerId="ADAL" clId="{785F3DF5-E0C7-466A-8F45-F2B3438D8003}" dt="2023-06-04T17:30:55.061" v="22" actId="47"/>
        <pc:sldMkLst>
          <pc:docMk/>
          <pc:sldMk cId="1908408983" sldId="301"/>
        </pc:sldMkLst>
        <pc:spChg chg="mod">
          <ac:chgData name="Minnu Helen Joseph" userId="b2a8d9cb-58d2-4d7e-9d80-554b236caf40" providerId="ADAL" clId="{785F3DF5-E0C7-466A-8F45-F2B3438D8003}" dt="2023-06-04T17:30:23.577" v="21" actId="6549"/>
          <ac:spMkLst>
            <pc:docMk/>
            <pc:sldMk cId="1908408983" sldId="301"/>
            <ac:spMk id="8" creationId="{583C1208-BAFB-1268-112E-6D99EC02745F}"/>
          </ac:spMkLst>
        </pc:spChg>
      </pc:sldChg>
      <pc:sldChg chg="modSp mod">
        <pc:chgData name="Minnu Helen Joseph" userId="b2a8d9cb-58d2-4d7e-9d80-554b236caf40" providerId="ADAL" clId="{785F3DF5-E0C7-466A-8F45-F2B3438D8003}" dt="2023-06-04T17:19:36.402" v="10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785F3DF5-E0C7-466A-8F45-F2B3438D8003}" dt="2023-06-04T17:19:36.402" v="10" actId="20577"/>
          <ac:spMkLst>
            <pc:docMk/>
            <pc:sldMk cId="300761540" sldId="302"/>
            <ac:spMk id="11" creationId="{7E8285C3-AD06-C6EE-DA1E-01E4AE099285}"/>
          </ac:spMkLst>
        </pc:spChg>
      </pc:sldChg>
      <pc:sldChg chg="mod modShow">
        <pc:chgData name="Minnu Helen Joseph" userId="b2a8d9cb-58d2-4d7e-9d80-554b236caf40" providerId="ADAL" clId="{785F3DF5-E0C7-466A-8F45-F2B3438D8003}" dt="2023-06-04T17:31:38.588" v="23" actId="729"/>
        <pc:sldMkLst>
          <pc:docMk/>
          <pc:sldMk cId="3657392215" sldId="311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1871494615" sldId="312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3364620544" sldId="313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1295876070" sldId="314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472164616" sldId="315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738720083" sldId="316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2394213724" sldId="317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3374331697" sldId="318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4208279127" sldId="319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1219025851" sldId="320"/>
        </pc:sldMkLst>
      </pc:sldChg>
      <pc:sldChg chg="del">
        <pc:chgData name="Minnu Helen Joseph" userId="b2a8d9cb-58d2-4d7e-9d80-554b236caf40" providerId="ADAL" clId="{785F3DF5-E0C7-466A-8F45-F2B3438D8003}" dt="2023-06-04T17:30:55.061" v="22" actId="47"/>
        <pc:sldMkLst>
          <pc:docMk/>
          <pc:sldMk cId="3442083142" sldId="321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2081646517" sldId="359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1904245977" sldId="360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24190972" sldId="361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545323088" sldId="362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839446629" sldId="363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112438236" sldId="367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1740547216" sldId="368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786418276" sldId="369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923582520" sldId="370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2512965233" sldId="372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4055865170" sldId="376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604851289" sldId="377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464843951" sldId="378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145788362" sldId="379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131264684" sldId="380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3018900344" sldId="381"/>
        </pc:sldMkLst>
      </pc:sldChg>
      <pc:sldChg chg="add del">
        <pc:chgData name="Minnu Helen Joseph" userId="b2a8d9cb-58d2-4d7e-9d80-554b236caf40" providerId="ADAL" clId="{785F3DF5-E0C7-466A-8F45-F2B3438D8003}" dt="2023-06-04T17:30:11.228" v="18"/>
        <pc:sldMkLst>
          <pc:docMk/>
          <pc:sldMk cId="1971566858" sldId="382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295669008" sldId="383"/>
        </pc:sldMkLst>
      </pc:sldChg>
      <pc:sldChg chg="addSp delSp modSp new mod">
        <pc:chgData name="Minnu Helen Joseph" userId="b2a8d9cb-58d2-4d7e-9d80-554b236caf40" providerId="ADAL" clId="{785F3DF5-E0C7-466A-8F45-F2B3438D8003}" dt="2023-06-04T17:33:04.083" v="34" actId="14100"/>
        <pc:sldMkLst>
          <pc:docMk/>
          <pc:sldMk cId="4134018720" sldId="383"/>
        </pc:sldMkLst>
        <pc:spChg chg="del mod">
          <ac:chgData name="Minnu Helen Joseph" userId="b2a8d9cb-58d2-4d7e-9d80-554b236caf40" providerId="ADAL" clId="{785F3DF5-E0C7-466A-8F45-F2B3438D8003}" dt="2023-06-04T17:32:57.570" v="32" actId="478"/>
          <ac:spMkLst>
            <pc:docMk/>
            <pc:sldMk cId="4134018720" sldId="383"/>
            <ac:spMk id="2" creationId="{3DF40A5E-CDC1-93A8-5147-913E289E8E5E}"/>
          </ac:spMkLst>
        </pc:spChg>
        <pc:spChg chg="del mod">
          <ac:chgData name="Minnu Helen Joseph" userId="b2a8d9cb-58d2-4d7e-9d80-554b236caf40" providerId="ADAL" clId="{785F3DF5-E0C7-466A-8F45-F2B3438D8003}" dt="2023-06-04T17:32:50.218" v="29" actId="478"/>
          <ac:spMkLst>
            <pc:docMk/>
            <pc:sldMk cId="4134018720" sldId="383"/>
            <ac:spMk id="3" creationId="{2FC5B76B-DD7F-E586-7200-53200CD532B5}"/>
          </ac:spMkLst>
        </pc:spChg>
        <pc:spChg chg="add mod">
          <ac:chgData name="Minnu Helen Joseph" userId="b2a8d9cb-58d2-4d7e-9d80-554b236caf40" providerId="ADAL" clId="{785F3DF5-E0C7-466A-8F45-F2B3438D8003}" dt="2023-06-04T17:33:04.083" v="34" actId="14100"/>
          <ac:spMkLst>
            <pc:docMk/>
            <pc:sldMk cId="4134018720" sldId="383"/>
            <ac:spMk id="5" creationId="{CD805445-E4B3-576B-A3B0-1B73AD48222A}"/>
          </ac:spMkLst>
        </pc:spChg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738402556" sldId="384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1300196843" sldId="385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1073468470" sldId="386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241046998" sldId="387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781956640" sldId="388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169338053" sldId="389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1866971697" sldId="390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2389120331" sldId="391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73319502" sldId="392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2934516031" sldId="393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069803557" sldId="394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09393409" sldId="395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76632624" sldId="396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1604522919" sldId="397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233008633" sldId="398"/>
        </pc:sldMkLst>
      </pc:sldChg>
      <pc:sldChg chg="add del">
        <pc:chgData name="Minnu Helen Joseph" userId="b2a8d9cb-58d2-4d7e-9d80-554b236caf40" providerId="ADAL" clId="{785F3DF5-E0C7-466A-8F45-F2B3438D8003}" dt="2023-06-04T17:32:03.266" v="25"/>
        <pc:sldMkLst>
          <pc:docMk/>
          <pc:sldMk cId="3913145931" sldId="399"/>
        </pc:sldMkLst>
      </pc:sldChg>
    </pc:docChg>
  </pc:docChgLst>
  <pc:docChgLst>
    <pc:chgData name="Minnu Helen Joseph" userId="b2a8d9cb-58d2-4d7e-9d80-554b236caf40" providerId="ADAL" clId="{83D2FD14-0628-4483-986D-5C7A8F9DE14C}"/>
    <pc:docChg chg="undo redo custSel addSld delSld modSld modSection">
      <pc:chgData name="Minnu Helen Joseph" userId="b2a8d9cb-58d2-4d7e-9d80-554b236caf40" providerId="ADAL" clId="{83D2FD14-0628-4483-986D-5C7A8F9DE14C}" dt="2023-06-04T18:03:40.836" v="117" actId="20577"/>
      <pc:docMkLst>
        <pc:docMk/>
      </pc:docMkLst>
      <pc:sldChg chg="modSp mod">
        <pc:chgData name="Minnu Helen Joseph" userId="b2a8d9cb-58d2-4d7e-9d80-554b236caf40" providerId="ADAL" clId="{83D2FD14-0628-4483-986D-5C7A8F9DE14C}" dt="2023-06-04T17:55:04.998" v="33" actId="20577"/>
        <pc:sldMkLst>
          <pc:docMk/>
          <pc:sldMk cId="3036573791" sldId="273"/>
        </pc:sldMkLst>
        <pc:spChg chg="mod">
          <ac:chgData name="Minnu Helen Joseph" userId="b2a8d9cb-58d2-4d7e-9d80-554b236caf40" providerId="ADAL" clId="{83D2FD14-0628-4483-986D-5C7A8F9DE14C}" dt="2023-06-04T17:55:04.998" v="33" actId="2057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83D2FD14-0628-4483-986D-5C7A8F9DE14C}" dt="2023-06-04T17:55:58.192" v="39" actId="255"/>
        <pc:sldMkLst>
          <pc:docMk/>
          <pc:sldMk cId="1537800860" sldId="295"/>
        </pc:sldMkLst>
        <pc:spChg chg="mod">
          <ac:chgData name="Minnu Helen Joseph" userId="b2a8d9cb-58d2-4d7e-9d80-554b236caf40" providerId="ADAL" clId="{83D2FD14-0628-4483-986D-5C7A8F9DE14C}" dt="2023-06-04T17:55:45.219" v="36" actId="1076"/>
          <ac:spMkLst>
            <pc:docMk/>
            <pc:sldMk cId="1537800860" sldId="295"/>
            <ac:spMk id="4" creationId="{8030856A-6B10-E63A-FF9D-FCC3E858E38B}"/>
          </ac:spMkLst>
        </pc:spChg>
        <pc:spChg chg="mod">
          <ac:chgData name="Minnu Helen Joseph" userId="b2a8d9cb-58d2-4d7e-9d80-554b236caf40" providerId="ADAL" clId="{83D2FD14-0628-4483-986D-5C7A8F9DE14C}" dt="2023-06-04T17:55:58.192" v="39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add del">
        <pc:chgData name="Minnu Helen Joseph" userId="b2a8d9cb-58d2-4d7e-9d80-554b236caf40" providerId="ADAL" clId="{83D2FD14-0628-4483-986D-5C7A8F9DE14C}" dt="2023-06-04T18:00:25.117" v="56" actId="47"/>
        <pc:sldMkLst>
          <pc:docMk/>
          <pc:sldMk cId="3324074945" sldId="296"/>
        </pc:sldMkLst>
      </pc:sldChg>
      <pc:sldChg chg="modSp mod">
        <pc:chgData name="Minnu Helen Joseph" userId="b2a8d9cb-58d2-4d7e-9d80-554b236caf40" providerId="ADAL" clId="{83D2FD14-0628-4483-986D-5C7A8F9DE14C}" dt="2023-06-04T18:03:40.836" v="117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83D2FD14-0628-4483-986D-5C7A8F9DE14C}" dt="2023-06-04T18:03:29.584" v="95" actId="20577"/>
          <ac:spMkLst>
            <pc:docMk/>
            <pc:sldMk cId="4129119422" sldId="297"/>
            <ac:spMk id="5" creationId="{67AC799E-9510-0BE5-9A3D-FCFF3EB61465}"/>
          </ac:spMkLst>
        </pc:spChg>
        <pc:spChg chg="mod">
          <ac:chgData name="Minnu Helen Joseph" userId="b2a8d9cb-58d2-4d7e-9d80-554b236caf40" providerId="ADAL" clId="{83D2FD14-0628-4483-986D-5C7A8F9DE14C}" dt="2023-06-04T18:03:40.836" v="117" actId="20577"/>
          <ac:spMkLst>
            <pc:docMk/>
            <pc:sldMk cId="4129119422" sldId="297"/>
            <ac:spMk id="7" creationId="{3E83107C-4968-FD89-F683-EF52D2CE74AC}"/>
          </ac:spMkLst>
        </pc:spChg>
      </pc:sldChg>
      <pc:sldChg chg="modSp mod">
        <pc:chgData name="Minnu Helen Joseph" userId="b2a8d9cb-58d2-4d7e-9d80-554b236caf40" providerId="ADAL" clId="{83D2FD14-0628-4483-986D-5C7A8F9DE14C}" dt="2023-06-04T17:49:39.538" v="30" actId="313"/>
        <pc:sldMkLst>
          <pc:docMk/>
          <pc:sldMk cId="300761540" sldId="302"/>
        </pc:sldMkLst>
        <pc:spChg chg="mod">
          <ac:chgData name="Minnu Helen Joseph" userId="b2a8d9cb-58d2-4d7e-9d80-554b236caf40" providerId="ADAL" clId="{83D2FD14-0628-4483-986D-5C7A8F9DE14C}" dt="2023-06-04T17:49:39.538" v="30" actId="313"/>
          <ac:spMkLst>
            <pc:docMk/>
            <pc:sldMk cId="300761540" sldId="302"/>
            <ac:spMk id="11" creationId="{7E8285C3-AD06-C6EE-DA1E-01E4AE099285}"/>
          </ac:spMkLst>
        </pc:spChg>
      </pc:sldChg>
      <pc:sldChg chg="del">
        <pc:chgData name="Minnu Helen Joseph" userId="b2a8d9cb-58d2-4d7e-9d80-554b236caf40" providerId="ADAL" clId="{83D2FD14-0628-4483-986D-5C7A8F9DE14C}" dt="2023-06-04T17:59:46.972" v="53" actId="47"/>
        <pc:sldMkLst>
          <pc:docMk/>
          <pc:sldMk cId="3657392215" sldId="311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469740151" sldId="350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119005420" sldId="351"/>
        </pc:sldMkLst>
      </pc:sldChg>
      <pc:sldChg chg="del">
        <pc:chgData name="Minnu Helen Joseph" userId="b2a8d9cb-58d2-4d7e-9d80-554b236caf40" providerId="ADAL" clId="{83D2FD14-0628-4483-986D-5C7A8F9DE14C}" dt="2023-06-04T17:58:54.733" v="43" actId="47"/>
        <pc:sldMkLst>
          <pc:docMk/>
          <pc:sldMk cId="2081646517" sldId="359"/>
        </pc:sldMkLst>
      </pc:sldChg>
      <pc:sldChg chg="add 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1904245977" sldId="360"/>
        </pc:sldMkLst>
      </pc:sldChg>
      <pc:sldChg chg="add 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24190972" sldId="361"/>
        </pc:sldMkLst>
      </pc:sldChg>
      <pc:sldChg chg="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545323088" sldId="362"/>
        </pc:sldMkLst>
      </pc:sldChg>
      <pc:sldChg chg="del">
        <pc:chgData name="Minnu Helen Joseph" userId="b2a8d9cb-58d2-4d7e-9d80-554b236caf40" providerId="ADAL" clId="{83D2FD14-0628-4483-986D-5C7A8F9DE14C}" dt="2023-06-04T17:59:46.972" v="53" actId="47"/>
        <pc:sldMkLst>
          <pc:docMk/>
          <pc:sldMk cId="839446629" sldId="363"/>
        </pc:sldMkLst>
      </pc:sldChg>
      <pc:sldChg chg="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112438236" sldId="367"/>
        </pc:sldMkLst>
      </pc:sldChg>
      <pc:sldChg chg="add del">
        <pc:chgData name="Minnu Helen Joseph" userId="b2a8d9cb-58d2-4d7e-9d80-554b236caf40" providerId="ADAL" clId="{83D2FD14-0628-4483-986D-5C7A8F9DE14C}" dt="2023-06-04T18:00:25.117" v="56" actId="47"/>
        <pc:sldMkLst>
          <pc:docMk/>
          <pc:sldMk cId="1740547216" sldId="368"/>
        </pc:sldMkLst>
      </pc:sldChg>
      <pc:sldChg chg="add del">
        <pc:chgData name="Minnu Helen Joseph" userId="b2a8d9cb-58d2-4d7e-9d80-554b236caf40" providerId="ADAL" clId="{83D2FD14-0628-4483-986D-5C7A8F9DE14C}" dt="2023-06-04T18:00:25.117" v="56" actId="47"/>
        <pc:sldMkLst>
          <pc:docMk/>
          <pc:sldMk cId="3786418276" sldId="369"/>
        </pc:sldMkLst>
      </pc:sldChg>
      <pc:sldChg chg="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3923582520" sldId="370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322029185" sldId="371"/>
        </pc:sldMkLst>
      </pc:sldChg>
      <pc:sldChg chg="add 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2512965233" sldId="372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103847093" sldId="373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460702979" sldId="374"/>
        </pc:sldMkLst>
      </pc:sldChg>
      <pc:sldChg chg="del">
        <pc:chgData name="Minnu Helen Joseph" userId="b2a8d9cb-58d2-4d7e-9d80-554b236caf40" providerId="ADAL" clId="{83D2FD14-0628-4483-986D-5C7A8F9DE14C}" dt="2023-06-04T17:59:46.972" v="53" actId="47"/>
        <pc:sldMkLst>
          <pc:docMk/>
          <pc:sldMk cId="4055865170" sldId="376"/>
        </pc:sldMkLst>
      </pc:sldChg>
      <pc:sldChg chg="del">
        <pc:chgData name="Minnu Helen Joseph" userId="b2a8d9cb-58d2-4d7e-9d80-554b236caf40" providerId="ADAL" clId="{83D2FD14-0628-4483-986D-5C7A8F9DE14C}" dt="2023-06-04T17:58:54.061" v="42" actId="47"/>
        <pc:sldMkLst>
          <pc:docMk/>
          <pc:sldMk cId="3604851289" sldId="377"/>
        </pc:sldMkLst>
      </pc:sldChg>
      <pc:sldChg chg="add 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3464843951" sldId="378"/>
        </pc:sldMkLst>
      </pc:sldChg>
      <pc:sldChg chg="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3145788362" sldId="379"/>
        </pc:sldMkLst>
      </pc:sldChg>
      <pc:sldChg chg="del">
        <pc:chgData name="Minnu Helen Joseph" userId="b2a8d9cb-58d2-4d7e-9d80-554b236caf40" providerId="ADAL" clId="{83D2FD14-0628-4483-986D-5C7A8F9DE14C}" dt="2023-06-04T17:59:26.231" v="52" actId="47"/>
        <pc:sldMkLst>
          <pc:docMk/>
          <pc:sldMk cId="3131264684" sldId="380"/>
        </pc:sldMkLst>
      </pc:sldChg>
      <pc:sldChg chg="add del">
        <pc:chgData name="Minnu Helen Joseph" userId="b2a8d9cb-58d2-4d7e-9d80-554b236caf40" providerId="ADAL" clId="{83D2FD14-0628-4483-986D-5C7A8F9DE14C}" dt="2023-06-04T18:00:25.117" v="56" actId="47"/>
        <pc:sldMkLst>
          <pc:docMk/>
          <pc:sldMk cId="3018900344" sldId="381"/>
        </pc:sldMkLst>
      </pc:sldChg>
      <pc:sldChg chg="del">
        <pc:chgData name="Minnu Helen Joseph" userId="b2a8d9cb-58d2-4d7e-9d80-554b236caf40" providerId="ADAL" clId="{83D2FD14-0628-4483-986D-5C7A8F9DE14C}" dt="2023-06-04T17:59:46.972" v="53" actId="47"/>
        <pc:sldMkLst>
          <pc:docMk/>
          <pc:sldMk cId="1971566858" sldId="382"/>
        </pc:sldMkLst>
      </pc:sldChg>
      <pc:sldChg chg="del">
        <pc:chgData name="Minnu Helen Joseph" userId="b2a8d9cb-58d2-4d7e-9d80-554b236caf40" providerId="ADAL" clId="{83D2FD14-0628-4483-986D-5C7A8F9DE14C}" dt="2023-06-04T17:59:46.972" v="53" actId="47"/>
        <pc:sldMkLst>
          <pc:docMk/>
          <pc:sldMk cId="4134018720" sldId="383"/>
        </pc:sldMkLst>
      </pc:sldChg>
      <pc:sldChg chg="add">
        <pc:chgData name="Minnu Helen Joseph" userId="b2a8d9cb-58d2-4d7e-9d80-554b236caf40" providerId="ADAL" clId="{83D2FD14-0628-4483-986D-5C7A8F9DE14C}" dt="2023-06-04T17:58:39.507" v="41"/>
        <pc:sldMkLst>
          <pc:docMk/>
          <pc:sldMk cId="2862035690" sldId="384"/>
        </pc:sldMkLst>
      </pc:sldChg>
      <pc:sldChg chg="del">
        <pc:chgData name="Minnu Helen Joseph" userId="b2a8d9cb-58d2-4d7e-9d80-554b236caf40" providerId="ADAL" clId="{83D2FD14-0628-4483-986D-5C7A8F9DE14C}" dt="2023-06-04T17:58:39.188" v="40"/>
        <pc:sldMkLst>
          <pc:docMk/>
          <pc:sldMk cId="3626399924" sldId="384"/>
        </pc:sldMkLst>
      </pc:sldChg>
      <pc:sldChg chg="del">
        <pc:chgData name="Minnu Helen Joseph" userId="b2a8d9cb-58d2-4d7e-9d80-554b236caf40" providerId="ADAL" clId="{83D2FD14-0628-4483-986D-5C7A8F9DE14C}" dt="2023-06-04T17:58:39.188" v="40"/>
        <pc:sldMkLst>
          <pc:docMk/>
          <pc:sldMk cId="1748017553" sldId="385"/>
        </pc:sldMkLst>
      </pc:sldChg>
      <pc:sldChg chg="add">
        <pc:chgData name="Minnu Helen Joseph" userId="b2a8d9cb-58d2-4d7e-9d80-554b236caf40" providerId="ADAL" clId="{83D2FD14-0628-4483-986D-5C7A8F9DE14C}" dt="2023-06-04T17:58:39.507" v="41"/>
        <pc:sldMkLst>
          <pc:docMk/>
          <pc:sldMk cId="3815957013" sldId="385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794419274" sldId="386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652105101" sldId="389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942917411" sldId="390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630729813" sldId="391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566083097" sldId="392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509930694" sldId="393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481350639" sldId="394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027252100" sldId="397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162835721" sldId="398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976338107" sldId="399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285050062" sldId="400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261703824" sldId="401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4059368899" sldId="402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668891155" sldId="403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0907533" sldId="404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587586392" sldId="405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76024443" sldId="406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113181342" sldId="407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682409733" sldId="408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50084000" sldId="409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669614533" sldId="410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916644334" sldId="411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633124472" sldId="412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952921676" sldId="413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472534945" sldId="414"/>
        </pc:sldMkLst>
      </pc:sldChg>
      <pc:sldChg chg="add">
        <pc:chgData name="Minnu Helen Joseph" userId="b2a8d9cb-58d2-4d7e-9d80-554b236caf40" providerId="ADAL" clId="{83D2FD14-0628-4483-986D-5C7A8F9DE14C}" dt="2023-06-04T17:58:39.507" v="41"/>
        <pc:sldMkLst>
          <pc:docMk/>
          <pc:sldMk cId="3090154226" sldId="415"/>
        </pc:sldMkLst>
      </pc:sldChg>
      <pc:sldChg chg="del">
        <pc:chgData name="Minnu Helen Joseph" userId="b2a8d9cb-58d2-4d7e-9d80-554b236caf40" providerId="ADAL" clId="{83D2FD14-0628-4483-986D-5C7A8F9DE14C}" dt="2023-06-04T17:58:39.188" v="40"/>
        <pc:sldMkLst>
          <pc:docMk/>
          <pc:sldMk cId="3306701985" sldId="415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019447221" sldId="416"/>
        </pc:sldMkLst>
      </pc:sldChg>
      <pc:sldChg chg="del">
        <pc:chgData name="Minnu Helen Joseph" userId="b2a8d9cb-58d2-4d7e-9d80-554b236caf40" providerId="ADAL" clId="{83D2FD14-0628-4483-986D-5C7A8F9DE14C}" dt="2023-06-04T17:58:39.188" v="40"/>
        <pc:sldMkLst>
          <pc:docMk/>
          <pc:sldMk cId="165607969" sldId="417"/>
        </pc:sldMkLst>
      </pc:sldChg>
      <pc:sldChg chg="add">
        <pc:chgData name="Minnu Helen Joseph" userId="b2a8d9cb-58d2-4d7e-9d80-554b236caf40" providerId="ADAL" clId="{83D2FD14-0628-4483-986D-5C7A8F9DE14C}" dt="2023-06-04T17:58:39.507" v="41"/>
        <pc:sldMkLst>
          <pc:docMk/>
          <pc:sldMk cId="2545636346" sldId="417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3992835951" sldId="418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1650590030" sldId="419"/>
        </pc:sldMkLst>
      </pc:sldChg>
      <pc:sldChg chg="add del">
        <pc:chgData name="Minnu Helen Joseph" userId="b2a8d9cb-58d2-4d7e-9d80-554b236caf40" providerId="ADAL" clId="{83D2FD14-0628-4483-986D-5C7A8F9DE14C}" dt="2023-06-04T17:58:39.507" v="41"/>
        <pc:sldMkLst>
          <pc:docMk/>
          <pc:sldMk cId="2592403597" sldId="420"/>
        </pc:sldMkLst>
      </pc:sldChg>
      <pc:sldChg chg="new del">
        <pc:chgData name="Minnu Helen Joseph" userId="b2a8d9cb-58d2-4d7e-9d80-554b236caf40" providerId="ADAL" clId="{83D2FD14-0628-4483-986D-5C7A8F9DE14C}" dt="2023-06-04T18:01:26.101" v="59" actId="47"/>
        <pc:sldMkLst>
          <pc:docMk/>
          <pc:sldMk cId="2160473084" sldId="421"/>
        </pc:sldMkLst>
      </pc:sldChg>
      <pc:sldChg chg="modSp add mod">
        <pc:chgData name="Minnu Helen Joseph" userId="b2a8d9cb-58d2-4d7e-9d80-554b236caf40" providerId="ADAL" clId="{83D2FD14-0628-4483-986D-5C7A8F9DE14C}" dt="2023-06-04T18:02:00.866" v="63"/>
        <pc:sldMkLst>
          <pc:docMk/>
          <pc:sldMk cId="3702188827" sldId="422"/>
        </pc:sldMkLst>
        <pc:spChg chg="mod">
          <ac:chgData name="Minnu Helen Joseph" userId="b2a8d9cb-58d2-4d7e-9d80-554b236caf40" providerId="ADAL" clId="{83D2FD14-0628-4483-986D-5C7A8F9DE14C}" dt="2023-06-04T18:01:48.493" v="62"/>
          <ac:spMkLst>
            <pc:docMk/>
            <pc:sldMk cId="3702188827" sldId="422"/>
            <ac:spMk id="4" creationId="{8030856A-6B10-E63A-FF9D-FCC3E858E38B}"/>
          </ac:spMkLst>
        </pc:spChg>
        <pc:spChg chg="mod">
          <ac:chgData name="Minnu Helen Joseph" userId="b2a8d9cb-58d2-4d7e-9d80-554b236caf40" providerId="ADAL" clId="{83D2FD14-0628-4483-986D-5C7A8F9DE14C}" dt="2023-06-04T18:02:00.866" v="63"/>
          <ac:spMkLst>
            <pc:docMk/>
            <pc:sldMk cId="3702188827" sldId="422"/>
            <ac:spMk id="5" creationId="{7804106F-FA64-286A-04FC-353B30B818C8}"/>
          </ac:spMkLst>
        </pc:spChg>
      </pc:sldChg>
      <pc:sldChg chg="modSp new mod">
        <pc:chgData name="Minnu Helen Joseph" userId="b2a8d9cb-58d2-4d7e-9d80-554b236caf40" providerId="ADAL" clId="{83D2FD14-0628-4483-986D-5C7A8F9DE14C}" dt="2023-06-04T18:03:02.250" v="70" actId="1076"/>
        <pc:sldMkLst>
          <pc:docMk/>
          <pc:sldMk cId="1349795516" sldId="423"/>
        </pc:sldMkLst>
        <pc:spChg chg="mod">
          <ac:chgData name="Minnu Helen Joseph" userId="b2a8d9cb-58d2-4d7e-9d80-554b236caf40" providerId="ADAL" clId="{83D2FD14-0628-4483-986D-5C7A8F9DE14C}" dt="2023-06-04T18:03:02.250" v="70" actId="1076"/>
          <ac:spMkLst>
            <pc:docMk/>
            <pc:sldMk cId="1349795516" sldId="423"/>
            <ac:spMk id="2" creationId="{FD5078AB-EB31-15DF-1FCD-67F0325E6F1A}"/>
          </ac:spMkLst>
        </pc:spChg>
        <pc:spChg chg="mod">
          <ac:chgData name="Minnu Helen Joseph" userId="b2a8d9cb-58d2-4d7e-9d80-554b236caf40" providerId="ADAL" clId="{83D2FD14-0628-4483-986D-5C7A8F9DE14C}" dt="2023-06-04T18:02:34.286" v="65"/>
          <ac:spMkLst>
            <pc:docMk/>
            <pc:sldMk cId="1349795516" sldId="423"/>
            <ac:spMk id="3" creationId="{87F39BF2-5A00-440B-D22F-14BBB20244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Data manipulation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CT127-3-2&amp; Programming for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4266103" y="3201805"/>
            <a:ext cx="56257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err="1"/>
              <a:t>dplyr</a:t>
            </a:r>
            <a:r>
              <a:rPr lang="en-US" sz="4400" b="1" dirty="0"/>
              <a:t> package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88147EB-B9C3-4116-8FCE-74D8C2D6EA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65" y="2785521"/>
            <a:ext cx="1600438" cy="18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0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dplyr</a:t>
            </a:r>
            <a:r>
              <a:rPr lang="en-US" b="1" dirty="0">
                <a:solidFill>
                  <a:schemeClr val="tx1"/>
                </a:solidFill>
              </a:rPr>
              <a:t> package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D9506-F6F7-430E-80F0-ACC4EAB76D7D}"/>
              </a:ext>
            </a:extLst>
          </p:cNvPr>
          <p:cNvSpPr/>
          <p:nvPr/>
        </p:nvSpPr>
        <p:spPr>
          <a:xfrm>
            <a:off x="1709910" y="1417639"/>
            <a:ext cx="8772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dplyr</a:t>
            </a:r>
            <a:r>
              <a:rPr lang="en-US" sz="2400" dirty="0"/>
              <a:t> is a grammar of data manipulation.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1CCAC-DDCC-4E3D-BB2E-053868E3CCAA}"/>
              </a:ext>
            </a:extLst>
          </p:cNvPr>
          <p:cNvSpPr/>
          <p:nvPr/>
        </p:nvSpPr>
        <p:spPr>
          <a:xfrm>
            <a:off x="1709910" y="1956956"/>
            <a:ext cx="87721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following functions help you to solve the vast majority of your data manipulation challenges: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i="1" dirty="0"/>
              <a:t>filter</a:t>
            </a:r>
            <a:r>
              <a:rPr lang="en-US" sz="2400" dirty="0"/>
              <a:t> function: to pick observations by their values.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i="1" dirty="0"/>
              <a:t>select</a:t>
            </a:r>
            <a:r>
              <a:rPr lang="en-US" sz="2400" dirty="0"/>
              <a:t> function: to pick variables by their names.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i="1" dirty="0"/>
              <a:t>arrange</a:t>
            </a:r>
            <a:r>
              <a:rPr lang="en-US" sz="2400" dirty="0"/>
              <a:t> function: to change the ordering of the rows.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i="1" dirty="0"/>
              <a:t>mutate</a:t>
            </a:r>
            <a:r>
              <a:rPr lang="en-US" sz="2400" dirty="0"/>
              <a:t> function: to create new variables with functions of existing variables.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i="1" dirty="0" err="1"/>
              <a:t>summarise</a:t>
            </a:r>
            <a:r>
              <a:rPr lang="en-US" sz="2400" dirty="0"/>
              <a:t> function: to reduce many values down to a single summary.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i="1" dirty="0" err="1"/>
              <a:t>group_by</a:t>
            </a:r>
            <a:r>
              <a:rPr lang="en-US" sz="2400" i="1" dirty="0"/>
              <a:t> </a:t>
            </a:r>
            <a:r>
              <a:rPr lang="en-US" sz="2400" dirty="0"/>
              <a:t>function: to change the scope of each function from operating on the entire dataset to operating on ‘by group’.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293212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501097" y="3201804"/>
            <a:ext cx="76990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Extract Cases using </a:t>
            </a:r>
            <a:r>
              <a:rPr lang="en-US" sz="4400" b="1" dirty="0">
                <a:solidFill>
                  <a:schemeClr val="accent2"/>
                </a:solidFill>
              </a:rPr>
              <a:t>filter</a:t>
            </a:r>
            <a:r>
              <a:rPr lang="en-US" sz="4400" b="1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546251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/>
              <a:t>filter</a:t>
            </a:r>
            <a:r>
              <a:rPr lang="en-US" b="1" dirty="0"/>
              <a:t>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1E83-FBC1-45D4-A51E-6B7F8152D0B1}"/>
              </a:ext>
            </a:extLst>
          </p:cNvPr>
          <p:cNvSpPr/>
          <p:nvPr/>
        </p:nvSpPr>
        <p:spPr>
          <a:xfrm>
            <a:off x="4675004" y="1786784"/>
            <a:ext cx="2081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/>
              <a:t>filter(.data, ...)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71D95-5576-48B8-A3CC-89CE95EB2D3D}"/>
              </a:ext>
            </a:extLst>
          </p:cNvPr>
          <p:cNvSpPr/>
          <p:nvPr/>
        </p:nvSpPr>
        <p:spPr>
          <a:xfrm>
            <a:off x="1752599" y="2835582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name of the data frame</a:t>
            </a:r>
            <a:endParaRPr lang="en-MY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BBCCEE-1F09-48C8-9569-4E9A019DE438}"/>
              </a:ext>
            </a:extLst>
          </p:cNvPr>
          <p:cNvSpPr/>
          <p:nvPr/>
        </p:nvSpPr>
        <p:spPr>
          <a:xfrm>
            <a:off x="5916378" y="2835582"/>
            <a:ext cx="4751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expressions that filter the data frame</a:t>
            </a:r>
            <a:endParaRPr lang="en-MY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D67D33-A11D-4ECE-8287-227EEAEEEEE4}"/>
              </a:ext>
            </a:extLst>
          </p:cNvPr>
          <p:cNvCxnSpPr/>
          <p:nvPr/>
        </p:nvCxnSpPr>
        <p:spPr bwMode="auto">
          <a:xfrm flipH="1">
            <a:off x="3661272" y="2158616"/>
            <a:ext cx="1949986" cy="6769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E74ABC-16EE-4047-A7AB-CD80F281B2B8}"/>
              </a:ext>
            </a:extLst>
          </p:cNvPr>
          <p:cNvCxnSpPr/>
          <p:nvPr/>
        </p:nvCxnSpPr>
        <p:spPr bwMode="auto">
          <a:xfrm>
            <a:off x="6404472" y="2203532"/>
            <a:ext cx="1112704" cy="6320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4366D-10B1-4850-9932-369C9302A023}"/>
              </a:ext>
            </a:extLst>
          </p:cNvPr>
          <p:cNvSpPr/>
          <p:nvPr/>
        </p:nvSpPr>
        <p:spPr>
          <a:xfrm>
            <a:off x="3661272" y="3289368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library(</a:t>
            </a:r>
            <a:r>
              <a:rPr lang="en-US" sz="2000" dirty="0" err="1"/>
              <a:t>dplyr</a:t>
            </a:r>
            <a:r>
              <a:rPr lang="en-US" sz="2000" dirty="0"/>
              <a:t>)</a:t>
            </a:r>
          </a:p>
          <a:p>
            <a:r>
              <a:rPr lang="en-US" sz="2000" dirty="0"/>
              <a:t>data(flights, package="nycflights13")</a:t>
            </a:r>
          </a:p>
          <a:p>
            <a:endParaRPr lang="en-US" sz="2000" dirty="0"/>
          </a:p>
          <a:p>
            <a:r>
              <a:rPr lang="en-US" sz="2000" dirty="0"/>
              <a:t>filter(flights, month == 1, day == 6)</a:t>
            </a:r>
          </a:p>
          <a:p>
            <a:endParaRPr lang="en-US" sz="2000" dirty="0"/>
          </a:p>
          <a:p>
            <a:r>
              <a:rPr lang="en-US" sz="2000" dirty="0"/>
              <a:t>flights %&gt;% </a:t>
            </a:r>
          </a:p>
          <a:p>
            <a:r>
              <a:rPr lang="en-US" sz="2000" dirty="0"/>
              <a:t>  filter(month == 1, day == 6)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71060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/>
              <a:t>filter</a:t>
            </a:r>
            <a:r>
              <a:rPr lang="en-US" b="1" dirty="0"/>
              <a:t> function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C4FD7B-E555-4185-B98E-9A0C99A6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86374"/>
            <a:ext cx="9011908" cy="24577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846DEA-B4D9-4E1C-99A0-3FDD364205C9}"/>
              </a:ext>
            </a:extLst>
          </p:cNvPr>
          <p:cNvSpPr/>
          <p:nvPr/>
        </p:nvSpPr>
        <p:spPr>
          <a:xfrm>
            <a:off x="3810000" y="173960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library(</a:t>
            </a:r>
            <a:r>
              <a:rPr lang="en-US" sz="2000" dirty="0" err="1"/>
              <a:t>dplyr</a:t>
            </a:r>
            <a:r>
              <a:rPr lang="en-US" sz="2000" dirty="0"/>
              <a:t>)</a:t>
            </a:r>
          </a:p>
          <a:p>
            <a:r>
              <a:rPr lang="en-US" sz="2000" dirty="0"/>
              <a:t>data(flights, package="nycflights13")</a:t>
            </a:r>
          </a:p>
          <a:p>
            <a:endParaRPr lang="en-US" sz="2000" dirty="0"/>
          </a:p>
          <a:p>
            <a:r>
              <a:rPr lang="en-US" sz="2000" dirty="0"/>
              <a:t>filter(flights, month == 1, day == 6)</a:t>
            </a:r>
          </a:p>
          <a:p>
            <a:endParaRPr lang="en-US" sz="2000" dirty="0"/>
          </a:p>
          <a:p>
            <a:r>
              <a:rPr lang="en-US" sz="2000" dirty="0"/>
              <a:t>flights %&gt;% </a:t>
            </a:r>
          </a:p>
          <a:p>
            <a:r>
              <a:rPr lang="en-US" sz="2000" dirty="0"/>
              <a:t>  filter(month == 1, day == 6)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244587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501097" y="3201804"/>
            <a:ext cx="76990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Extract Variables using </a:t>
            </a:r>
            <a:r>
              <a:rPr lang="en-US" sz="4400" b="1" dirty="0">
                <a:solidFill>
                  <a:schemeClr val="accent2"/>
                </a:solidFill>
              </a:rPr>
              <a:t>select</a:t>
            </a:r>
            <a:r>
              <a:rPr lang="en-US" sz="4400" b="1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55427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/>
              <a:t>select</a:t>
            </a:r>
            <a:r>
              <a:rPr lang="en-US" b="1" dirty="0"/>
              <a:t>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1E83-FBC1-45D4-A51E-6B7F8152D0B1}"/>
              </a:ext>
            </a:extLst>
          </p:cNvPr>
          <p:cNvSpPr/>
          <p:nvPr/>
        </p:nvSpPr>
        <p:spPr>
          <a:xfrm>
            <a:off x="4636265" y="1922293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/>
              <a:t>select(.data, ...)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71D95-5576-48B8-A3CC-89CE95EB2D3D}"/>
              </a:ext>
            </a:extLst>
          </p:cNvPr>
          <p:cNvSpPr/>
          <p:nvPr/>
        </p:nvSpPr>
        <p:spPr>
          <a:xfrm>
            <a:off x="1837659" y="3115341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name of the data frame</a:t>
            </a:r>
            <a:endParaRPr lang="en-MY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BBCCEE-1F09-48C8-9569-4E9A019DE438}"/>
              </a:ext>
            </a:extLst>
          </p:cNvPr>
          <p:cNvSpPr/>
          <p:nvPr/>
        </p:nvSpPr>
        <p:spPr>
          <a:xfrm>
            <a:off x="5402263" y="3142858"/>
            <a:ext cx="5697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expressions to keeps only these variables</a:t>
            </a:r>
            <a:endParaRPr lang="en-MY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D67D33-A11D-4ECE-8287-227EEAEEEEE4}"/>
              </a:ext>
            </a:extLst>
          </p:cNvPr>
          <p:cNvCxnSpPr/>
          <p:nvPr/>
        </p:nvCxnSpPr>
        <p:spPr bwMode="auto">
          <a:xfrm flipH="1">
            <a:off x="4033626" y="2365714"/>
            <a:ext cx="1949986" cy="6769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E74ABC-16EE-4047-A7AB-CD80F281B2B8}"/>
              </a:ext>
            </a:extLst>
          </p:cNvPr>
          <p:cNvCxnSpPr/>
          <p:nvPr/>
        </p:nvCxnSpPr>
        <p:spPr bwMode="auto">
          <a:xfrm>
            <a:off x="6829774" y="2349559"/>
            <a:ext cx="1112704" cy="6320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4366D-10B1-4850-9932-369C9302A023}"/>
              </a:ext>
            </a:extLst>
          </p:cNvPr>
          <p:cNvSpPr/>
          <p:nvPr/>
        </p:nvSpPr>
        <p:spPr>
          <a:xfrm>
            <a:off x="2368101" y="400014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library(</a:t>
            </a:r>
            <a:r>
              <a:rPr lang="en-US" sz="2000" dirty="0" err="1"/>
              <a:t>dplyr</a:t>
            </a:r>
            <a:r>
              <a:rPr lang="en-US" sz="2000" dirty="0"/>
              <a:t>)</a:t>
            </a:r>
          </a:p>
          <a:p>
            <a:r>
              <a:rPr lang="en-US" sz="2000" dirty="0"/>
              <a:t>data(flights, package="nycflights13")</a:t>
            </a:r>
          </a:p>
          <a:p>
            <a:endParaRPr lang="en-US" sz="2000" dirty="0"/>
          </a:p>
          <a:p>
            <a:r>
              <a:rPr lang="en-US" sz="2000" dirty="0"/>
              <a:t>select(flights, year, month, day)</a:t>
            </a:r>
          </a:p>
          <a:p>
            <a:endParaRPr lang="en-US" sz="2000" dirty="0"/>
          </a:p>
          <a:p>
            <a:r>
              <a:rPr lang="en-US" sz="2000" dirty="0"/>
              <a:t>flights %&gt;% </a:t>
            </a:r>
          </a:p>
          <a:p>
            <a:r>
              <a:rPr lang="en-US" sz="2000" dirty="0"/>
              <a:t> select (year, month, day)</a:t>
            </a:r>
            <a:endParaRPr lang="en-MY" sz="20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DC8441-44E4-4D05-9CA9-338B99ECE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00" y="3671119"/>
            <a:ext cx="2876951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5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/>
              <a:t>select</a:t>
            </a:r>
            <a:r>
              <a:rPr lang="en-US" b="1" dirty="0"/>
              <a:t> function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E339FA-1C9D-4296-A244-1325CBEA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82" y="1426955"/>
            <a:ext cx="2467319" cy="260068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ACA0B7-433E-4C40-8C43-09851D0A7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68" y="3966216"/>
            <a:ext cx="9069066" cy="2476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06130A-0B7F-4ED7-B6F0-074ACE6E7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16" r="13800"/>
          <a:stretch/>
        </p:blipFill>
        <p:spPr>
          <a:xfrm>
            <a:off x="1524001" y="1679944"/>
            <a:ext cx="6498983" cy="20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0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/>
              <a:t>select</a:t>
            </a:r>
            <a:r>
              <a:rPr lang="en-US" b="1" dirty="0"/>
              <a:t> function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65CBF0-21F0-454F-8AF6-3C5623B78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44" y="1961946"/>
            <a:ext cx="5468113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26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501097" y="3201804"/>
            <a:ext cx="76990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Arrange Cases using </a:t>
            </a:r>
            <a:r>
              <a:rPr lang="en-US" sz="4400" b="1" dirty="0">
                <a:solidFill>
                  <a:schemeClr val="accent2"/>
                </a:solidFill>
              </a:rPr>
              <a:t>arrange</a:t>
            </a:r>
            <a:r>
              <a:rPr lang="en-US" sz="4400" b="1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85905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3200" cy="1362075"/>
          </a:xfrm>
        </p:spPr>
        <p:txBody>
          <a:bodyPr/>
          <a:lstStyle/>
          <a:p>
            <a:r>
              <a:rPr lang="en-MY" dirty="0"/>
              <a:t>Topic Learning Outcomes</a:t>
            </a:r>
            <a:br>
              <a:rPr lang="en-MY" dirty="0"/>
            </a:br>
            <a:endParaRPr lang="en-M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462573"/>
            <a:ext cx="10363200" cy="1500187"/>
          </a:xfrm>
        </p:spPr>
        <p:txBody>
          <a:bodyPr/>
          <a:lstStyle/>
          <a:p>
            <a:pPr algn="just" eaLnBrk="1" hangingPunct="1">
              <a:spcBef>
                <a:spcPct val="20000"/>
              </a:spcBef>
            </a:pPr>
            <a:r>
              <a:rPr lang="en-US" sz="2800" dirty="0"/>
              <a:t>At the end of this topic, you should be able to:</a:t>
            </a:r>
          </a:p>
          <a:p>
            <a:pPr algn="just" eaLnBrk="1" hangingPunct="1">
              <a:spcBef>
                <a:spcPct val="20000"/>
              </a:spcBef>
            </a:pPr>
            <a:endParaRPr lang="en-US" sz="28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800" dirty="0"/>
              <a:t>Understand how to solve most data manipulation challenges.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/>
              <a:t>arrange</a:t>
            </a:r>
            <a:r>
              <a:rPr lang="en-US" b="1" dirty="0"/>
              <a:t>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1E83-FBC1-45D4-A51E-6B7F8152D0B1}"/>
              </a:ext>
            </a:extLst>
          </p:cNvPr>
          <p:cNvSpPr/>
          <p:nvPr/>
        </p:nvSpPr>
        <p:spPr>
          <a:xfrm>
            <a:off x="4636265" y="1922293"/>
            <a:ext cx="2561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/>
              <a:t>arrange(.data, ...)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71D95-5576-48B8-A3CC-89CE95EB2D3D}"/>
              </a:ext>
            </a:extLst>
          </p:cNvPr>
          <p:cNvSpPr/>
          <p:nvPr/>
        </p:nvSpPr>
        <p:spPr>
          <a:xfrm>
            <a:off x="1837659" y="3115341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name of the data frame</a:t>
            </a:r>
            <a:endParaRPr lang="en-MY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BBCCEE-1F09-48C8-9569-4E9A019DE438}"/>
              </a:ext>
            </a:extLst>
          </p:cNvPr>
          <p:cNvSpPr/>
          <p:nvPr/>
        </p:nvSpPr>
        <p:spPr>
          <a:xfrm>
            <a:off x="5618604" y="2917199"/>
            <a:ext cx="51675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expressions to arrange the data</a:t>
            </a:r>
          </a:p>
          <a:p>
            <a:r>
              <a:rPr lang="en-US" sz="2000" dirty="0"/>
              <a:t>Use desc() to sort a variable in descending order.</a:t>
            </a:r>
            <a:endParaRPr lang="en-MY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D67D33-A11D-4ECE-8287-227EEAEEEEE4}"/>
              </a:ext>
            </a:extLst>
          </p:cNvPr>
          <p:cNvCxnSpPr/>
          <p:nvPr/>
        </p:nvCxnSpPr>
        <p:spPr bwMode="auto">
          <a:xfrm flipH="1">
            <a:off x="4033626" y="2365714"/>
            <a:ext cx="1949986" cy="6769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E74ABC-16EE-4047-A7AB-CD80F281B2B8}"/>
              </a:ext>
            </a:extLst>
          </p:cNvPr>
          <p:cNvCxnSpPr/>
          <p:nvPr/>
        </p:nvCxnSpPr>
        <p:spPr bwMode="auto">
          <a:xfrm>
            <a:off x="6829774" y="2349559"/>
            <a:ext cx="1112704" cy="6320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4366D-10B1-4850-9932-369C9302A023}"/>
              </a:ext>
            </a:extLst>
          </p:cNvPr>
          <p:cNvSpPr/>
          <p:nvPr/>
        </p:nvSpPr>
        <p:spPr>
          <a:xfrm>
            <a:off x="3630378" y="4113104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library(</a:t>
            </a:r>
            <a:r>
              <a:rPr lang="en-US" sz="2000" dirty="0" err="1"/>
              <a:t>dplyr</a:t>
            </a:r>
            <a:r>
              <a:rPr lang="en-US" sz="2000" dirty="0"/>
              <a:t>)</a:t>
            </a:r>
          </a:p>
          <a:p>
            <a:r>
              <a:rPr lang="en-US" sz="2000" dirty="0"/>
              <a:t>data(flights, package="nycflights13")</a:t>
            </a:r>
          </a:p>
          <a:p>
            <a:endParaRPr lang="en-US" sz="2000" dirty="0"/>
          </a:p>
          <a:p>
            <a:r>
              <a:rPr lang="en-US" sz="2000" dirty="0"/>
              <a:t>arrange(flights, year, month, day)</a:t>
            </a:r>
          </a:p>
          <a:p>
            <a:endParaRPr lang="en-US" sz="2000" dirty="0"/>
          </a:p>
          <a:p>
            <a:r>
              <a:rPr lang="en-US" sz="2000" dirty="0"/>
              <a:t>flights %&gt;% </a:t>
            </a:r>
          </a:p>
          <a:p>
            <a:r>
              <a:rPr lang="en-US" sz="2000" dirty="0"/>
              <a:t>  arrange(year, month, day)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56724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/>
              <a:t>arrange</a:t>
            </a:r>
            <a:r>
              <a:rPr lang="en-US" b="1" dirty="0"/>
              <a:t> function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D38845-F00F-4499-B55C-EE5EE7DFD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3938742"/>
            <a:ext cx="9088118" cy="25530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4C3E3E-B68B-442F-90EA-E1D529F36273}"/>
              </a:ext>
            </a:extLst>
          </p:cNvPr>
          <p:cNvSpPr/>
          <p:nvPr/>
        </p:nvSpPr>
        <p:spPr>
          <a:xfrm>
            <a:off x="3726071" y="155480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library(</a:t>
            </a:r>
            <a:r>
              <a:rPr lang="en-US" sz="2000" dirty="0" err="1"/>
              <a:t>dplyr</a:t>
            </a:r>
            <a:r>
              <a:rPr lang="en-US" sz="2000" dirty="0"/>
              <a:t>)</a:t>
            </a:r>
          </a:p>
          <a:p>
            <a:r>
              <a:rPr lang="en-US" sz="2000" dirty="0"/>
              <a:t>data(flights, package="nycflights13")</a:t>
            </a:r>
          </a:p>
          <a:p>
            <a:endParaRPr lang="en-US" sz="2000" dirty="0"/>
          </a:p>
          <a:p>
            <a:r>
              <a:rPr lang="en-US" sz="2000" dirty="0"/>
              <a:t>arrange(flights, year, month, day)</a:t>
            </a:r>
          </a:p>
          <a:p>
            <a:endParaRPr lang="en-US" sz="2000" dirty="0"/>
          </a:p>
          <a:p>
            <a:r>
              <a:rPr lang="en-US" sz="2000" dirty="0"/>
              <a:t>flights %&gt;% </a:t>
            </a:r>
          </a:p>
          <a:p>
            <a:r>
              <a:rPr lang="en-US" sz="2000" dirty="0"/>
              <a:t>  arrange(year, month, day)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52900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501097" y="3201804"/>
            <a:ext cx="76990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Make New Variables using </a:t>
            </a:r>
            <a:r>
              <a:rPr lang="en-US" sz="4400" b="1" dirty="0">
                <a:solidFill>
                  <a:schemeClr val="accent2"/>
                </a:solidFill>
              </a:rPr>
              <a:t>mutate</a:t>
            </a:r>
            <a:r>
              <a:rPr lang="en-US" sz="4400" b="1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759631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/>
              <a:t>mutate</a:t>
            </a:r>
            <a:r>
              <a:rPr lang="en-US" b="1" dirty="0"/>
              <a:t>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1E83-FBC1-45D4-A51E-6B7F8152D0B1}"/>
              </a:ext>
            </a:extLst>
          </p:cNvPr>
          <p:cNvSpPr/>
          <p:nvPr/>
        </p:nvSpPr>
        <p:spPr>
          <a:xfrm>
            <a:off x="4636265" y="1922293"/>
            <a:ext cx="2440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/>
              <a:t>mutate(.data, ...)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71D95-5576-48B8-A3CC-89CE95EB2D3D}"/>
              </a:ext>
            </a:extLst>
          </p:cNvPr>
          <p:cNvSpPr/>
          <p:nvPr/>
        </p:nvSpPr>
        <p:spPr>
          <a:xfrm>
            <a:off x="1837659" y="3115341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name of the data frame</a:t>
            </a:r>
            <a:endParaRPr lang="en-MY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BBCCEE-1F09-48C8-9569-4E9A019DE438}"/>
              </a:ext>
            </a:extLst>
          </p:cNvPr>
          <p:cNvSpPr/>
          <p:nvPr/>
        </p:nvSpPr>
        <p:spPr>
          <a:xfrm>
            <a:off x="6542420" y="3147246"/>
            <a:ext cx="2800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New variables</a:t>
            </a:r>
            <a:endParaRPr lang="en-MY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D67D33-A11D-4ECE-8287-227EEAEEEEE4}"/>
              </a:ext>
            </a:extLst>
          </p:cNvPr>
          <p:cNvCxnSpPr/>
          <p:nvPr/>
        </p:nvCxnSpPr>
        <p:spPr bwMode="auto">
          <a:xfrm flipH="1">
            <a:off x="4033626" y="2365714"/>
            <a:ext cx="1949986" cy="6769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E74ABC-16EE-4047-A7AB-CD80F281B2B8}"/>
              </a:ext>
            </a:extLst>
          </p:cNvPr>
          <p:cNvCxnSpPr/>
          <p:nvPr/>
        </p:nvCxnSpPr>
        <p:spPr bwMode="auto">
          <a:xfrm>
            <a:off x="6829774" y="2349559"/>
            <a:ext cx="1112704" cy="6320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4366D-10B1-4850-9932-369C9302A023}"/>
              </a:ext>
            </a:extLst>
          </p:cNvPr>
          <p:cNvSpPr/>
          <p:nvPr/>
        </p:nvSpPr>
        <p:spPr>
          <a:xfrm>
            <a:off x="2310809" y="3658436"/>
            <a:ext cx="79106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library(</a:t>
            </a:r>
            <a:r>
              <a:rPr lang="en-US" sz="2000" dirty="0" err="1"/>
              <a:t>dplyr</a:t>
            </a:r>
            <a:r>
              <a:rPr lang="en-US" sz="2000" dirty="0"/>
              <a:t>)</a:t>
            </a:r>
          </a:p>
          <a:p>
            <a:r>
              <a:rPr lang="en-US" sz="2000" dirty="0"/>
              <a:t>data(flights, package="nycflights13")</a:t>
            </a:r>
          </a:p>
          <a:p>
            <a:endParaRPr lang="en-US" sz="2000" dirty="0"/>
          </a:p>
          <a:p>
            <a:r>
              <a:rPr lang="en-US" sz="2000" dirty="0" err="1"/>
              <a:t>flights_sub</a:t>
            </a:r>
            <a:r>
              <a:rPr lang="en-US" sz="2000" dirty="0"/>
              <a:t> &lt;- select(flights, </a:t>
            </a:r>
            <a:r>
              <a:rPr lang="en-US" sz="2000" dirty="0" err="1"/>
              <a:t>year:day,distance</a:t>
            </a:r>
            <a:r>
              <a:rPr lang="en-US" sz="2000" dirty="0"/>
              <a:t>, </a:t>
            </a:r>
            <a:r>
              <a:rPr lang="en-US" sz="2000" dirty="0" err="1"/>
              <a:t>air_time</a:t>
            </a:r>
            <a:r>
              <a:rPr lang="en-US" sz="2000" dirty="0"/>
              <a:t>, origin, </a:t>
            </a:r>
            <a:r>
              <a:rPr lang="en-US" sz="2000" dirty="0" err="1"/>
              <a:t>dest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flights_sub</a:t>
            </a:r>
            <a:r>
              <a:rPr lang="en-US" sz="2000" dirty="0"/>
              <a:t>&lt;-mutate(</a:t>
            </a:r>
            <a:r>
              <a:rPr lang="en-US" sz="2000" dirty="0" err="1"/>
              <a:t>flights_sub</a:t>
            </a:r>
            <a:r>
              <a:rPr lang="en-US" sz="2000" dirty="0"/>
              <a:t>, </a:t>
            </a:r>
            <a:r>
              <a:rPr lang="en-US" sz="2000" b="1" dirty="0"/>
              <a:t>speed = distance / </a:t>
            </a:r>
            <a:r>
              <a:rPr lang="en-US" sz="2000" b="1" dirty="0" err="1"/>
              <a:t>air_time</a:t>
            </a:r>
            <a:r>
              <a:rPr lang="en-US" sz="2000" b="1" dirty="0"/>
              <a:t> * 60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flights %&gt;%</a:t>
            </a:r>
          </a:p>
          <a:p>
            <a:r>
              <a:rPr lang="en-US" sz="2000" dirty="0"/>
              <a:t>  select(</a:t>
            </a:r>
            <a:r>
              <a:rPr lang="en-US" sz="2000" dirty="0" err="1"/>
              <a:t>year:day,distance</a:t>
            </a:r>
            <a:r>
              <a:rPr lang="en-US" sz="2000" dirty="0"/>
              <a:t>, </a:t>
            </a:r>
            <a:r>
              <a:rPr lang="en-US" sz="2000" dirty="0" err="1"/>
              <a:t>air_time</a:t>
            </a:r>
            <a:r>
              <a:rPr lang="en-US" sz="2000" dirty="0"/>
              <a:t>, origin, </a:t>
            </a:r>
            <a:r>
              <a:rPr lang="en-US" sz="2000" dirty="0" err="1"/>
              <a:t>dest</a:t>
            </a:r>
            <a:r>
              <a:rPr lang="en-US" sz="2000" dirty="0"/>
              <a:t>) %&gt;%</a:t>
            </a:r>
          </a:p>
          <a:p>
            <a:r>
              <a:rPr lang="en-US" sz="2000" dirty="0"/>
              <a:t>  mutate(speed = distance / </a:t>
            </a:r>
            <a:r>
              <a:rPr lang="en-US" sz="2000" dirty="0" err="1"/>
              <a:t>air_time</a:t>
            </a:r>
            <a:r>
              <a:rPr lang="en-US" sz="2000" dirty="0"/>
              <a:t> * 60)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2260257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/>
              <a:t>mutate</a:t>
            </a:r>
            <a:r>
              <a:rPr lang="en-US" b="1" dirty="0"/>
              <a:t> function</a:t>
            </a:r>
          </a:p>
        </p:txBody>
      </p:sp>
      <p:pic>
        <p:nvPicPr>
          <p:cNvPr id="5" name="Picture 4" descr="A picture containing table, people, large&#10;&#10;Description automatically generated">
            <a:extLst>
              <a:ext uri="{FF2B5EF4-FFF2-40B4-BE49-F238E27FC236}">
                <a16:creationId xmlns:a16="http://schemas.microsoft.com/office/drawing/2014/main" id="{BDED4E0A-D11E-4296-930D-624CC1101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495" y="1828577"/>
            <a:ext cx="6697010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501097" y="3201804"/>
            <a:ext cx="76990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Summarize cases using </a:t>
            </a:r>
            <a:r>
              <a:rPr lang="en-US" sz="4400" b="1" dirty="0" err="1">
                <a:solidFill>
                  <a:schemeClr val="accent2"/>
                </a:solidFill>
              </a:rPr>
              <a:t>summarise</a:t>
            </a:r>
            <a:r>
              <a:rPr lang="en-US" sz="4400" b="1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335785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 err="1"/>
              <a:t>summarise</a:t>
            </a:r>
            <a:r>
              <a:rPr lang="en-US" b="1" dirty="0"/>
              <a:t>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CE529-5D6B-490B-BC62-9775B8B92FD5}"/>
              </a:ext>
            </a:extLst>
          </p:cNvPr>
          <p:cNvSpPr/>
          <p:nvPr/>
        </p:nvSpPr>
        <p:spPr>
          <a:xfrm>
            <a:off x="4519305" y="1922293"/>
            <a:ext cx="3005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/>
              <a:t>summarise(.data, ...)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FF478D-2F69-4160-A661-7CB06C640327}"/>
              </a:ext>
            </a:extLst>
          </p:cNvPr>
          <p:cNvSpPr/>
          <p:nvPr/>
        </p:nvSpPr>
        <p:spPr>
          <a:xfrm>
            <a:off x="1837659" y="3115341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name of the data frame</a:t>
            </a:r>
            <a:endParaRPr lang="en-MY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B13148-A9BB-4663-AB22-17DF4114A83D}"/>
              </a:ext>
            </a:extLst>
          </p:cNvPr>
          <p:cNvSpPr/>
          <p:nvPr/>
        </p:nvSpPr>
        <p:spPr>
          <a:xfrm>
            <a:off x="6542420" y="3147246"/>
            <a:ext cx="2800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summary functions</a:t>
            </a:r>
            <a:endParaRPr lang="en-MY" sz="2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727573-BA23-4FBC-BBA5-73262AF71F05}"/>
              </a:ext>
            </a:extLst>
          </p:cNvPr>
          <p:cNvCxnSpPr/>
          <p:nvPr/>
        </p:nvCxnSpPr>
        <p:spPr bwMode="auto">
          <a:xfrm flipH="1">
            <a:off x="4033626" y="2365714"/>
            <a:ext cx="1949986" cy="6769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7E9667-21F6-4758-960A-B330ABDDDF5D}"/>
              </a:ext>
            </a:extLst>
          </p:cNvPr>
          <p:cNvCxnSpPr/>
          <p:nvPr/>
        </p:nvCxnSpPr>
        <p:spPr bwMode="auto">
          <a:xfrm>
            <a:off x="6829774" y="2349559"/>
            <a:ext cx="1112704" cy="6320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6032D1A-0AC0-49A3-B883-59AF8217BE8D}"/>
              </a:ext>
            </a:extLst>
          </p:cNvPr>
          <p:cNvSpPr/>
          <p:nvPr/>
        </p:nvSpPr>
        <p:spPr>
          <a:xfrm>
            <a:off x="2177902" y="4127712"/>
            <a:ext cx="8010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Some useful functions: mean(), median(),  min(), max(), first(), last(), n(), </a:t>
            </a:r>
            <a:r>
              <a:rPr lang="en-US" dirty="0" err="1"/>
              <a:t>n_distinct</a:t>
            </a:r>
            <a:r>
              <a:rPr lang="en-US" dirty="0"/>
              <a:t>(),…</a:t>
            </a:r>
          </a:p>
        </p:txBody>
      </p:sp>
      <p:pic>
        <p:nvPicPr>
          <p:cNvPr id="4" name="Picture 3" descr="A picture containing knife&#10;&#10;Description automatically generated">
            <a:extLst>
              <a:ext uri="{FF2B5EF4-FFF2-40B4-BE49-F238E27FC236}">
                <a16:creationId xmlns:a16="http://schemas.microsoft.com/office/drawing/2014/main" id="{61D4E992-3E15-4CFD-AA15-F530FAEE7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96" y="5213155"/>
            <a:ext cx="7173326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27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1727349" y="1127903"/>
            <a:ext cx="182614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501097" y="3201804"/>
            <a:ext cx="76990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Group cases using </a:t>
            </a:r>
            <a:r>
              <a:rPr lang="en-US" sz="4400" b="1" dirty="0" err="1">
                <a:solidFill>
                  <a:schemeClr val="accent2"/>
                </a:solidFill>
              </a:rPr>
              <a:t>group_by</a:t>
            </a:r>
            <a:r>
              <a:rPr lang="en-US" sz="4400" b="1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162414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 err="1"/>
              <a:t>group_by</a:t>
            </a:r>
            <a:r>
              <a:rPr lang="en-US" b="1" dirty="0"/>
              <a:t>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677742-0E4D-464A-BE72-6BC19F05CAF7}"/>
              </a:ext>
            </a:extLst>
          </p:cNvPr>
          <p:cNvSpPr/>
          <p:nvPr/>
        </p:nvSpPr>
        <p:spPr>
          <a:xfrm>
            <a:off x="4519305" y="1922293"/>
            <a:ext cx="2784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400" dirty="0" err="1"/>
              <a:t>group_by</a:t>
            </a:r>
            <a:r>
              <a:rPr lang="en-MY" sz="2400" dirty="0"/>
              <a:t>(.data, ...)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5154B-AB19-4AB3-BAAC-C85369E6D787}"/>
              </a:ext>
            </a:extLst>
          </p:cNvPr>
          <p:cNvSpPr/>
          <p:nvPr/>
        </p:nvSpPr>
        <p:spPr>
          <a:xfrm>
            <a:off x="1837659" y="3115341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name of the data frame</a:t>
            </a:r>
            <a:endParaRPr lang="en-MY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7D3D2-D332-415C-9BFB-431C67E4B029}"/>
              </a:ext>
            </a:extLst>
          </p:cNvPr>
          <p:cNvSpPr/>
          <p:nvPr/>
        </p:nvSpPr>
        <p:spPr>
          <a:xfrm>
            <a:off x="6542420" y="3147246"/>
            <a:ext cx="2800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groups</a:t>
            </a:r>
            <a:endParaRPr lang="en-MY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2C4A94-F1C5-494F-9CA1-450A21CFECD1}"/>
              </a:ext>
            </a:extLst>
          </p:cNvPr>
          <p:cNvCxnSpPr/>
          <p:nvPr/>
        </p:nvCxnSpPr>
        <p:spPr bwMode="auto">
          <a:xfrm flipH="1">
            <a:off x="4033626" y="2365714"/>
            <a:ext cx="1949986" cy="6769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739769-5C04-4A3E-B5BC-535B307A4C25}"/>
              </a:ext>
            </a:extLst>
          </p:cNvPr>
          <p:cNvCxnSpPr/>
          <p:nvPr/>
        </p:nvCxnSpPr>
        <p:spPr bwMode="auto">
          <a:xfrm>
            <a:off x="6829774" y="2349559"/>
            <a:ext cx="1112704" cy="6320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01F6AE8-0F82-44A0-92A4-08A912ED9F4E}"/>
              </a:ext>
            </a:extLst>
          </p:cNvPr>
          <p:cNvSpPr/>
          <p:nvPr/>
        </p:nvSpPr>
        <p:spPr>
          <a:xfrm>
            <a:off x="2113361" y="4278740"/>
            <a:ext cx="77405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000" dirty="0" err="1"/>
              <a:t>by_dest</a:t>
            </a:r>
            <a:r>
              <a:rPr lang="en-MY" sz="2000" dirty="0"/>
              <a:t> &lt;- </a:t>
            </a:r>
            <a:r>
              <a:rPr lang="en-MY" sz="2000" dirty="0" err="1"/>
              <a:t>group_by</a:t>
            </a:r>
            <a:r>
              <a:rPr lang="en-MY" sz="2000" dirty="0"/>
              <a:t>(flights, </a:t>
            </a:r>
            <a:r>
              <a:rPr lang="en-MY" sz="2000" dirty="0" err="1"/>
              <a:t>dest</a:t>
            </a:r>
            <a:r>
              <a:rPr lang="en-MY" sz="2000" dirty="0"/>
              <a:t>)</a:t>
            </a:r>
          </a:p>
          <a:p>
            <a:r>
              <a:rPr lang="en-MY" sz="2000" dirty="0"/>
              <a:t>summarise(</a:t>
            </a:r>
            <a:r>
              <a:rPr lang="en-MY" sz="2000" dirty="0" err="1"/>
              <a:t>by_dest</a:t>
            </a:r>
            <a:r>
              <a:rPr lang="en-MY" sz="2000" dirty="0"/>
              <a:t>, delay = mean(</a:t>
            </a:r>
            <a:r>
              <a:rPr lang="en-MY" sz="2000" dirty="0" err="1"/>
              <a:t>dep_delay</a:t>
            </a:r>
            <a:r>
              <a:rPr lang="en-MY" sz="2000" dirty="0"/>
              <a:t>, na.rm = TRUE))</a:t>
            </a:r>
          </a:p>
          <a:p>
            <a:endParaRPr lang="en-MY" sz="2000" dirty="0"/>
          </a:p>
          <a:p>
            <a:r>
              <a:rPr lang="en-US" sz="2000" dirty="0"/>
              <a:t>flights %&gt;%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group_by</a:t>
            </a:r>
            <a:r>
              <a:rPr lang="en-US" sz="2000" dirty="0"/>
              <a:t>(</a:t>
            </a:r>
            <a:r>
              <a:rPr lang="en-US" sz="2000" dirty="0" err="1"/>
              <a:t>dest</a:t>
            </a:r>
            <a:r>
              <a:rPr lang="en-US" sz="2000" dirty="0"/>
              <a:t>) %&gt;%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summarise</a:t>
            </a:r>
            <a:r>
              <a:rPr lang="en-US" sz="2000" dirty="0"/>
              <a:t>(delay = mean(</a:t>
            </a:r>
            <a:r>
              <a:rPr lang="en-US" sz="2000" dirty="0" err="1"/>
              <a:t>dep_delay</a:t>
            </a:r>
            <a:r>
              <a:rPr lang="en-US" sz="2000" dirty="0"/>
              <a:t>, na.rm = TRUE))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413425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 err="1"/>
              <a:t>group_by</a:t>
            </a:r>
            <a:r>
              <a:rPr lang="en-US" b="1" dirty="0"/>
              <a:t> function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8EEE38-1DF1-4D9F-AD89-963C8BD5B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4" y="2057575"/>
            <a:ext cx="3200317" cy="344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8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152939"/>
            <a:ext cx="11487426" cy="5070061"/>
          </a:xfrm>
        </p:spPr>
        <p:txBody>
          <a:bodyPr/>
          <a:lstStyle/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Tibbles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Pipes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800" kern="1200" dirty="0" err="1">
                <a:latin typeface="Arial" panose="020B0604020202020204" pitchFamily="34" charset="0"/>
                <a:ea typeface="+mn-ea"/>
                <a:cs typeface="+mn-cs"/>
              </a:rPr>
              <a:t>dplyr</a:t>
            </a: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 package</a:t>
            </a:r>
          </a:p>
          <a:p>
            <a:pPr marL="1657350" lvl="3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filter function</a:t>
            </a:r>
          </a:p>
          <a:p>
            <a:pPr marL="1657350" lvl="3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arrange function</a:t>
            </a:r>
          </a:p>
          <a:p>
            <a:pPr marL="1657350" lvl="3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select function</a:t>
            </a:r>
          </a:p>
          <a:p>
            <a:pPr marL="1657350" lvl="3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mutate function</a:t>
            </a:r>
          </a:p>
          <a:p>
            <a:pPr marL="1657350" lvl="3" indent="-342900">
              <a:spcBef>
                <a:spcPct val="0"/>
              </a:spcBef>
              <a:buFontTx/>
              <a:buChar char="-"/>
            </a:pPr>
            <a:r>
              <a:rPr lang="en-US" sz="2800" kern="1200" dirty="0" err="1">
                <a:latin typeface="Arial" panose="020B0604020202020204" pitchFamily="34" charset="0"/>
                <a:ea typeface="+mn-ea"/>
                <a:cs typeface="+mn-cs"/>
              </a:rPr>
              <a:t>summarise</a:t>
            </a: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 function</a:t>
            </a:r>
          </a:p>
          <a:p>
            <a:pPr marL="1657350" lvl="3" indent="-342900">
              <a:spcBef>
                <a:spcPct val="0"/>
              </a:spcBef>
              <a:buFontTx/>
              <a:buChar char="-"/>
            </a:pPr>
            <a:r>
              <a:rPr lang="en-US" sz="2800" kern="1200" dirty="0" err="1">
                <a:latin typeface="Arial" panose="020B0604020202020204" pitchFamily="34" charset="0"/>
                <a:ea typeface="+mn-ea"/>
                <a:cs typeface="+mn-cs"/>
              </a:rPr>
              <a:t>group_by</a:t>
            </a: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 function</a:t>
            </a:r>
          </a:p>
          <a:p>
            <a:pPr marL="1657350" lvl="3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Using combination of these functions</a:t>
            </a:r>
          </a:p>
          <a:p>
            <a:pPr marL="1657350" lvl="3" indent="-342900">
              <a:spcBef>
                <a:spcPct val="0"/>
              </a:spcBef>
              <a:buFontTx/>
              <a:buChar char="-"/>
            </a:pPr>
            <a:endParaRPr lang="en-US" sz="28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endParaRPr lang="en-US" sz="2400" kern="1200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15003"/>
            <a:ext cx="7086755" cy="1143000"/>
          </a:xfrm>
        </p:spPr>
        <p:txBody>
          <a:bodyPr/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1768034" y="1127903"/>
            <a:ext cx="174477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501097" y="3201804"/>
            <a:ext cx="76990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Using combination of the functions</a:t>
            </a:r>
          </a:p>
        </p:txBody>
      </p:sp>
    </p:spTree>
    <p:extLst>
      <p:ext uri="{BB962C8B-B14F-4D97-AF65-F5344CB8AC3E}">
        <p14:creationId xmlns:p14="http://schemas.microsoft.com/office/powerpoint/2010/main" val="1862795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i="1" dirty="0"/>
              <a:t>combination of the </a:t>
            </a:r>
            <a:r>
              <a:rPr lang="en-US" b="1" dirty="0"/>
              <a:t>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10C2EB-21FA-4488-BB24-9F426AB240D6}"/>
              </a:ext>
            </a:extLst>
          </p:cNvPr>
          <p:cNvSpPr/>
          <p:nvPr/>
        </p:nvSpPr>
        <p:spPr>
          <a:xfrm>
            <a:off x="1752600" y="1417639"/>
            <a:ext cx="62200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flights %&gt;% </a:t>
            </a:r>
          </a:p>
          <a:p>
            <a:r>
              <a:rPr lang="en-US" dirty="0"/>
              <a:t> 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dest</a:t>
            </a:r>
            <a:r>
              <a:rPr lang="en-US" dirty="0"/>
              <a:t>) %&gt;% </a:t>
            </a:r>
          </a:p>
          <a:p>
            <a:r>
              <a:rPr lang="en-US" dirty="0"/>
              <a:t>  </a:t>
            </a:r>
            <a:r>
              <a:rPr lang="en-US" dirty="0" err="1"/>
              <a:t>summarise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flights_count</a:t>
            </a:r>
            <a:r>
              <a:rPr lang="en-US" dirty="0"/>
              <a:t> = n(),</a:t>
            </a:r>
          </a:p>
          <a:p>
            <a:r>
              <a:rPr lang="en-US" dirty="0"/>
              <a:t>    </a:t>
            </a:r>
            <a:r>
              <a:rPr lang="en-US" dirty="0" err="1"/>
              <a:t>delay_mean</a:t>
            </a:r>
            <a:r>
              <a:rPr lang="en-US" dirty="0"/>
              <a:t> = mean(</a:t>
            </a:r>
            <a:r>
              <a:rPr lang="en-US" dirty="0" err="1"/>
              <a:t>arr_delay</a:t>
            </a:r>
            <a:r>
              <a:rPr lang="en-US" dirty="0"/>
              <a:t>, na.rm = TRUE),</a:t>
            </a:r>
          </a:p>
          <a:p>
            <a:r>
              <a:rPr lang="en-US" dirty="0"/>
              <a:t>  ) %&gt;% </a:t>
            </a:r>
          </a:p>
          <a:p>
            <a:r>
              <a:rPr lang="en-US" dirty="0"/>
              <a:t>  filter(</a:t>
            </a:r>
            <a:r>
              <a:rPr lang="en-US" dirty="0" err="1"/>
              <a:t>delay_mean</a:t>
            </a:r>
            <a:r>
              <a:rPr lang="en-US" dirty="0"/>
              <a:t> &gt; 14 &amp; </a:t>
            </a:r>
            <a:r>
              <a:rPr lang="en-US" dirty="0" err="1"/>
              <a:t>delay_mean</a:t>
            </a:r>
            <a:r>
              <a:rPr lang="en-US" dirty="0"/>
              <a:t> &lt; 16)</a:t>
            </a:r>
            <a:endParaRPr lang="en-MY" dirty="0"/>
          </a:p>
        </p:txBody>
      </p:sp>
      <p:pic>
        <p:nvPicPr>
          <p:cNvPr id="6" name="Picture 5" descr="A picture containing holding&#10;&#10;Description automatically generated">
            <a:extLst>
              <a:ext uri="{FF2B5EF4-FFF2-40B4-BE49-F238E27FC236}">
                <a16:creationId xmlns:a16="http://schemas.microsoft.com/office/drawing/2014/main" id="{2F73B49A-9689-40D6-A12B-419DEC60F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853" y="3653590"/>
            <a:ext cx="3700294" cy="29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152939"/>
            <a:ext cx="11487426" cy="507006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/>
              <a:t>Describe the functions from Data Manipulation and how use them in R:</a:t>
            </a:r>
          </a:p>
          <a:p>
            <a:pPr marL="457200" lvl="1" indent="0">
              <a:spcBef>
                <a:spcPct val="0"/>
              </a:spcBef>
              <a:buNone/>
            </a:pPr>
            <a:endParaRPr lang="en-US" sz="2000" kern="1200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15003"/>
            <a:ext cx="7086755" cy="1143000"/>
          </a:xfrm>
        </p:spPr>
        <p:txBody>
          <a:bodyPr/>
          <a:lstStyle/>
          <a:p>
            <a:r>
              <a:rPr lang="en-US" b="1" dirty="0"/>
              <a:t>Quick Review Questions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02188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5078AB-EB31-15DF-1FCD-67F0325E6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895" y="1156632"/>
            <a:ext cx="7086755" cy="4544736"/>
          </a:xfrm>
        </p:spPr>
        <p:txBody>
          <a:bodyPr/>
          <a:lstStyle/>
          <a:p>
            <a:r>
              <a:rPr lang="en-US" sz="2200" dirty="0"/>
              <a:t>Tibbles</a:t>
            </a:r>
          </a:p>
          <a:p>
            <a:r>
              <a:rPr lang="en-US" sz="2200" dirty="0"/>
              <a:t>Pipes</a:t>
            </a:r>
          </a:p>
          <a:p>
            <a:r>
              <a:rPr lang="en-US" sz="2200" dirty="0" err="1"/>
              <a:t>dplyr</a:t>
            </a:r>
            <a:r>
              <a:rPr lang="en-US" sz="2200" dirty="0"/>
              <a:t> package</a:t>
            </a:r>
          </a:p>
          <a:p>
            <a:pPr lvl="1"/>
            <a:r>
              <a:rPr lang="en-US" sz="2200" dirty="0"/>
              <a:t>filter function</a:t>
            </a:r>
          </a:p>
          <a:p>
            <a:pPr lvl="1"/>
            <a:r>
              <a:rPr lang="en-US" sz="2200" dirty="0"/>
              <a:t>select function</a:t>
            </a:r>
          </a:p>
          <a:p>
            <a:pPr lvl="1"/>
            <a:r>
              <a:rPr lang="en-US" sz="2200" dirty="0"/>
              <a:t>arrange function</a:t>
            </a:r>
          </a:p>
          <a:p>
            <a:pPr lvl="1"/>
            <a:r>
              <a:rPr lang="en-US" sz="2200" dirty="0"/>
              <a:t>mutate function</a:t>
            </a:r>
          </a:p>
          <a:p>
            <a:pPr lvl="1"/>
            <a:r>
              <a:rPr lang="en-US" sz="2200" dirty="0" err="1"/>
              <a:t>summarise</a:t>
            </a:r>
            <a:r>
              <a:rPr lang="en-US" sz="2200" dirty="0"/>
              <a:t> function</a:t>
            </a:r>
          </a:p>
          <a:p>
            <a:pPr lvl="1"/>
            <a:r>
              <a:rPr lang="en-US" sz="2200" dirty="0" err="1"/>
              <a:t>group_by</a:t>
            </a:r>
            <a:r>
              <a:rPr lang="en-US" sz="2200" dirty="0"/>
              <a:t> function</a:t>
            </a:r>
          </a:p>
          <a:p>
            <a:pPr lvl="1"/>
            <a:r>
              <a:rPr lang="en-US" sz="2200" dirty="0"/>
              <a:t>Using combination of these functions</a:t>
            </a: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39BF2-5A00-440B-D22F-14BBB202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Summary of Main Teaching Points</a:t>
            </a:r>
            <a:br>
              <a:rPr lang="en-US" sz="2800" dirty="0"/>
            </a:b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49795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AC799E-9510-0BE5-9A3D-FCFF3EB614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 dirty="0"/>
              <a:t>Data Manipulation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27BF85-4898-C572-6D05-919FBFE55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Preparation for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83107C-4968-FD89-F683-EF52D2CE74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MY" dirty="0"/>
              <a:t>Apply manipulation functions in assignment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412911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1" y="3201806"/>
            <a:ext cx="79010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Data Manipulation?</a:t>
            </a:r>
          </a:p>
        </p:txBody>
      </p:sp>
    </p:spTree>
    <p:extLst>
      <p:ext uri="{BB962C8B-B14F-4D97-AF65-F5344CB8AC3E}">
        <p14:creationId xmlns:p14="http://schemas.microsoft.com/office/powerpoint/2010/main" val="360485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232" y="326130"/>
            <a:ext cx="7299326" cy="1143000"/>
          </a:xfrm>
        </p:spPr>
        <p:txBody>
          <a:bodyPr/>
          <a:lstStyle/>
          <a:p>
            <a:r>
              <a:rPr lang="en-US" b="1" dirty="0"/>
              <a:t>Data Manipulation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A1E43E-52CF-4373-A26D-A923EC650655}"/>
              </a:ext>
            </a:extLst>
          </p:cNvPr>
          <p:cNvSpPr/>
          <p:nvPr/>
        </p:nvSpPr>
        <p:spPr>
          <a:xfrm>
            <a:off x="1669461" y="1773488"/>
            <a:ext cx="885307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Many process can be made to make the data a little easier to work with includes: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Narrowing in on observations of interest (like all products produced in the last year)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Creating new variables that are functions of existing variables (like computing net income from the gross income, taxes and other deductions).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Calculating a set of summary statistics (like counts or means).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Adding, updating, or removing data.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Reorder the observations.</a:t>
            </a:r>
          </a:p>
        </p:txBody>
      </p:sp>
    </p:spTree>
    <p:extLst>
      <p:ext uri="{BB962C8B-B14F-4D97-AF65-F5344CB8AC3E}">
        <p14:creationId xmlns:p14="http://schemas.microsoft.com/office/powerpoint/2010/main" val="208164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1" y="3201806"/>
            <a:ext cx="79010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Tibbles</a:t>
            </a:r>
          </a:p>
        </p:txBody>
      </p:sp>
    </p:spTree>
    <p:extLst>
      <p:ext uri="{BB962C8B-B14F-4D97-AF65-F5344CB8AC3E}">
        <p14:creationId xmlns:p14="http://schemas.microsoft.com/office/powerpoint/2010/main" val="141181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Tibbles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D9506-F6F7-430E-80F0-ACC4EAB76D7D}"/>
              </a:ext>
            </a:extLst>
          </p:cNvPr>
          <p:cNvSpPr/>
          <p:nvPr/>
        </p:nvSpPr>
        <p:spPr>
          <a:xfrm>
            <a:off x="1752600" y="1384321"/>
            <a:ext cx="8527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 dirty="0"/>
              <a:t>Tibbles are data frames, but they tweak some older behaviors to make life a little easier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D5F96-0F6C-4708-AC06-D2838F1C8501}"/>
              </a:ext>
            </a:extLst>
          </p:cNvPr>
          <p:cNvSpPr/>
          <p:nvPr/>
        </p:nvSpPr>
        <p:spPr>
          <a:xfrm>
            <a:off x="1736774" y="2108550"/>
            <a:ext cx="3547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300" dirty="0"/>
              <a:t>Tibbles vs. </a:t>
            </a:r>
            <a:r>
              <a:rPr lang="en-MY" sz="2300" dirty="0" err="1"/>
              <a:t>data.frame</a:t>
            </a:r>
            <a:endParaRPr lang="en-MY" sz="23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8B1C3F-FD43-406D-B90F-1BFE5E65B38A}"/>
              </a:ext>
            </a:extLst>
          </p:cNvPr>
          <p:cNvSpPr/>
          <p:nvPr/>
        </p:nvSpPr>
        <p:spPr>
          <a:xfrm>
            <a:off x="2463887" y="2503578"/>
            <a:ext cx="7799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dirty="0"/>
              <a:t>Printing: Tibbles shows only the first 10 rows, and all the columns that fit on screen.</a:t>
            </a:r>
            <a:endParaRPr lang="en-MY" sz="2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30639F-B90A-44F5-8294-92A5DD4DE68F}"/>
              </a:ext>
            </a:extLst>
          </p:cNvPr>
          <p:cNvSpPr/>
          <p:nvPr/>
        </p:nvSpPr>
        <p:spPr>
          <a:xfrm>
            <a:off x="2463887" y="3245906"/>
            <a:ext cx="779994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dirty="0" err="1"/>
              <a:t>Subsetting</a:t>
            </a:r>
            <a:r>
              <a:rPr lang="en-US" sz="2300" dirty="0"/>
              <a:t>: [ always returns another </a:t>
            </a:r>
            <a:r>
              <a:rPr lang="en-US" sz="2300" dirty="0" err="1"/>
              <a:t>tibble</a:t>
            </a:r>
            <a:r>
              <a:rPr lang="en-US" sz="2300" dirty="0"/>
              <a:t>. Contrast this with a data frame: sometimes [ returns a data frame and sometimes it just returns a vector.</a:t>
            </a:r>
            <a:endParaRPr lang="en-MY" sz="23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87F9B4-7E05-4ED9-BFFE-8F7E4281E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0" y="4378381"/>
            <a:ext cx="7792537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21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1" y="3201806"/>
            <a:ext cx="79010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1968502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274638"/>
            <a:ext cx="7299326" cy="1143000"/>
          </a:xfrm>
        </p:spPr>
        <p:txBody>
          <a:bodyPr/>
          <a:lstStyle/>
          <a:p>
            <a:r>
              <a:rPr lang="en-US" b="1" dirty="0"/>
              <a:t>Pipes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5C0B0D-5233-4E20-A474-06C34C76494D}"/>
              </a:ext>
            </a:extLst>
          </p:cNvPr>
          <p:cNvSpPr/>
          <p:nvPr/>
        </p:nvSpPr>
        <p:spPr>
          <a:xfrm>
            <a:off x="1590103" y="1180819"/>
            <a:ext cx="88492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 new paradigm for calling functions in R is the pipe.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pipe from the </a:t>
            </a:r>
            <a:r>
              <a:rPr lang="en-US" sz="2400" b="1" dirty="0" err="1"/>
              <a:t>magrittr</a:t>
            </a:r>
            <a:r>
              <a:rPr lang="en-US" sz="2400" dirty="0"/>
              <a:t> package works by taking the value or object on the left-hand side of the pipe and inserting it into the first argument of the function that is on the right-hand side of the pipe.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Pipes are most useful when used in a pipeline to chain together a series of function calls.</a:t>
            </a:r>
            <a:endParaRPr lang="en-MY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710A45-E858-44EF-BDF8-965412705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4" t="57341"/>
          <a:stretch/>
        </p:blipFill>
        <p:spPr>
          <a:xfrm>
            <a:off x="6234223" y="3858476"/>
            <a:ext cx="3483233" cy="24667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2BFC62-DB14-4A88-AF28-94448628C392}"/>
              </a:ext>
            </a:extLst>
          </p:cNvPr>
          <p:cNvSpPr/>
          <p:nvPr/>
        </p:nvSpPr>
        <p:spPr>
          <a:xfrm>
            <a:off x="6010939" y="624244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1100" dirty="0"/>
              <a:t>https://www.slideshare.net/Ram-N/data-manipulation-using-r-acm2014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6555-FEAE-47DE-B4DD-C515C928B47B}"/>
              </a:ext>
            </a:extLst>
          </p:cNvPr>
          <p:cNvSpPr txBox="1"/>
          <p:nvPr/>
        </p:nvSpPr>
        <p:spPr>
          <a:xfrm>
            <a:off x="1896140" y="4211116"/>
            <a:ext cx="38383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x=sqrt(1000)</a:t>
            </a:r>
          </a:p>
          <a:p>
            <a:r>
              <a:rPr lang="en-US" dirty="0"/>
              <a:t>round(x)</a:t>
            </a:r>
            <a:endParaRPr lang="en-MY" dirty="0"/>
          </a:p>
          <a:p>
            <a:endParaRPr lang="en-US" dirty="0"/>
          </a:p>
          <a:p>
            <a:r>
              <a:rPr lang="en-US" dirty="0"/>
              <a:t>round(sqrt(1000))</a:t>
            </a:r>
          </a:p>
          <a:p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magrittr</a:t>
            </a:r>
            <a:r>
              <a:rPr lang="en-US" dirty="0"/>
              <a:t>)</a:t>
            </a:r>
          </a:p>
          <a:p>
            <a:r>
              <a:rPr lang="en-US" dirty="0"/>
              <a:t>1000 </a:t>
            </a:r>
            <a:r>
              <a:rPr lang="en-US" dirty="0">
                <a:solidFill>
                  <a:srgbClr val="FF0000"/>
                </a:solidFill>
              </a:rPr>
              <a:t>%&gt;%</a:t>
            </a:r>
            <a:r>
              <a:rPr lang="en-US" dirty="0"/>
              <a:t> sqrt </a:t>
            </a:r>
            <a:r>
              <a:rPr lang="en-US" dirty="0">
                <a:solidFill>
                  <a:srgbClr val="FF0000"/>
                </a:solidFill>
              </a:rPr>
              <a:t>%&gt;%</a:t>
            </a:r>
            <a:r>
              <a:rPr lang="en-US" dirty="0"/>
              <a:t> round</a:t>
            </a:r>
          </a:p>
        </p:txBody>
      </p:sp>
    </p:spTree>
    <p:extLst>
      <p:ext uri="{BB962C8B-B14F-4D97-AF65-F5344CB8AC3E}">
        <p14:creationId xmlns:p14="http://schemas.microsoft.com/office/powerpoint/2010/main" val="39684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2942</TotalTime>
  <Pages>11</Pages>
  <Words>1093</Words>
  <Application>Microsoft Office PowerPoint</Application>
  <PresentationFormat>Widescreen</PresentationFormat>
  <Paragraphs>180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Montserrat</vt:lpstr>
      <vt:lpstr>PT Sans</vt:lpstr>
      <vt:lpstr>UCTI-Template-foundation-level</vt:lpstr>
      <vt:lpstr>Data manipulation</vt:lpstr>
      <vt:lpstr>Topic Learning Outcomes </vt:lpstr>
      <vt:lpstr>Contents &amp; Structure </vt:lpstr>
      <vt:lpstr>PowerPoint Presentation</vt:lpstr>
      <vt:lpstr>Data Manipulation</vt:lpstr>
      <vt:lpstr>PowerPoint Presentation</vt:lpstr>
      <vt:lpstr>Tibbles</vt:lpstr>
      <vt:lpstr>PowerPoint Presentation</vt:lpstr>
      <vt:lpstr>Pipes</vt:lpstr>
      <vt:lpstr>PowerPoint Presentation</vt:lpstr>
      <vt:lpstr>dplyr package</vt:lpstr>
      <vt:lpstr>PowerPoint Presentation</vt:lpstr>
      <vt:lpstr>Using filter function</vt:lpstr>
      <vt:lpstr>Using filter function</vt:lpstr>
      <vt:lpstr>PowerPoint Presentation</vt:lpstr>
      <vt:lpstr>Using select function</vt:lpstr>
      <vt:lpstr>Using select function</vt:lpstr>
      <vt:lpstr>Using select function</vt:lpstr>
      <vt:lpstr>PowerPoint Presentation</vt:lpstr>
      <vt:lpstr>Using arrange function</vt:lpstr>
      <vt:lpstr>Using arrange function</vt:lpstr>
      <vt:lpstr>PowerPoint Presentation</vt:lpstr>
      <vt:lpstr>Using mutate function</vt:lpstr>
      <vt:lpstr>Using mutate function</vt:lpstr>
      <vt:lpstr>PowerPoint Presentation</vt:lpstr>
      <vt:lpstr>Using summarise function</vt:lpstr>
      <vt:lpstr>PowerPoint Presentation</vt:lpstr>
      <vt:lpstr>Using group_by function</vt:lpstr>
      <vt:lpstr>Using group_by function</vt:lpstr>
      <vt:lpstr>PowerPoint Presentation</vt:lpstr>
      <vt:lpstr>Using combination of the functions</vt:lpstr>
      <vt:lpstr>Quick Review Questions</vt:lpstr>
      <vt:lpstr>Summary of Main Teaching Points 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Minnu Helen Joseph</cp:lastModifiedBy>
  <cp:revision>330</cp:revision>
  <cp:lastPrinted>2023-02-03T03:07:34Z</cp:lastPrinted>
  <dcterms:created xsi:type="dcterms:W3CDTF">2005-08-02T10:18:20Z</dcterms:created>
  <dcterms:modified xsi:type="dcterms:W3CDTF">2023-06-04T18:13:03Z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